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08FF9C-3A92-42EE-BAF0-FFC0CBAD46BB}" v="30" dt="2025-09-11T07:06:44.8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76211" autoAdjust="0"/>
  </p:normalViewPr>
  <p:slideViewPr>
    <p:cSldViewPr snapToGrid="0">
      <p:cViewPr varScale="1">
        <p:scale>
          <a:sx n="40" d="100"/>
          <a:sy n="40" d="100"/>
        </p:scale>
        <p:origin x="1492" y="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BB82A9-470C-4622-BCCE-423243A6FFE3}" type="datetimeFigureOut">
              <a:rPr lang="nb-NO" smtClean="0"/>
              <a:t>12.09.2025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2847E3-0D06-49A4-B90F-6BD170609E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702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Formålet med denne modellen er å skape en positiv tilnærming til effektiviserings og forbedrings arbeid</a:t>
            </a:r>
          </a:p>
          <a:p>
            <a:r>
              <a:rPr lang="nb-NO" dirty="0"/>
              <a:t> </a:t>
            </a:r>
          </a:p>
          <a:p>
            <a:r>
              <a:rPr lang="nb-NO" dirty="0"/>
              <a:t>Dette modell forutsetter et partnerskap hvor partene jobber sammen, er åpen, ærlig og transparent og ikke minst har tillitt til hverandre. </a:t>
            </a:r>
          </a:p>
          <a:p>
            <a:r>
              <a:rPr lang="nb-NO" dirty="0"/>
              <a:t>Kun når begge parter ønsker hverandre vel og har tydelige felles mål kan man lykkes med det.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847E3-0D06-49A4-B90F-6BD170609E0A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35325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sz="1200" b="1" dirty="0"/>
              <a:t>Selvkost</a:t>
            </a:r>
            <a:r>
              <a:rPr lang="nb-NO" sz="1200" dirty="0"/>
              <a:t> betyr leverandørens direkte kostnader for å levere tjenester, som personalkostnader, innkjøp til leveranse og andre innsatsfaktorer.</a:t>
            </a:r>
            <a:br>
              <a:rPr lang="nb-NO" sz="1200" dirty="0"/>
            </a:br>
            <a:r>
              <a:rPr lang="nb-NO" sz="1200" dirty="0"/>
              <a:t>Selvkost inkluderer ikke fortjeneste</a:t>
            </a:r>
          </a:p>
          <a:p>
            <a:endParaRPr lang="nb-NO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dirty="0"/>
              <a:t>På selvkost tilkommer en avtalefestet </a:t>
            </a:r>
            <a:r>
              <a:rPr lang="nb-NO" sz="1200" b="1" dirty="0"/>
              <a:t>minimumsmargin </a:t>
            </a:r>
            <a:r>
              <a:rPr lang="nb-NO" sz="1200" dirty="0"/>
              <a:t>på  </a:t>
            </a:r>
            <a:r>
              <a:rPr lang="nb-NO" sz="1400" b="1" dirty="0"/>
              <a:t>?</a:t>
            </a:r>
            <a:r>
              <a:rPr lang="nb-NO" sz="1200" dirty="0"/>
              <a:t> % for Leverandøren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dirty="0"/>
              <a:t>Videre inkluderer avtalen </a:t>
            </a:r>
            <a:r>
              <a:rPr lang="nb-NO" sz="1200" b="1" dirty="0"/>
              <a:t>en prestasjonsbasert kompensasjon </a:t>
            </a:r>
            <a:r>
              <a:rPr lang="nb-NO" sz="1200" dirty="0"/>
              <a:t>som utbetales til Leverandøren ved oppnåelse av </a:t>
            </a:r>
            <a:r>
              <a:rPr lang="nb-NO" sz="1200" b="1" dirty="0" err="1"/>
              <a:t>KPIer</a:t>
            </a:r>
            <a:r>
              <a:rPr lang="nb-NO" sz="1200" dirty="0"/>
              <a:t>. Max beløp i kroner har et </a:t>
            </a:r>
            <a:r>
              <a:rPr lang="nb-NO" sz="1200" b="1" dirty="0"/>
              <a:t>takk på 5% av baseline </a:t>
            </a:r>
            <a:r>
              <a:rPr lang="nb-NO" sz="1200" dirty="0"/>
              <a:t>Det oppnås ved at alle KPI scorer 100%   Ved </a:t>
            </a:r>
            <a:r>
              <a:rPr lang="nb-NO" sz="1200" b="1" dirty="0"/>
              <a:t>75% KPI oppnåelse 2 år på rad</a:t>
            </a:r>
            <a:r>
              <a:rPr lang="nb-NO" sz="1200" dirty="0"/>
              <a:t>, forlenges avtalen automatisk med et år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dirty="0"/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b="1" dirty="0" err="1"/>
              <a:t>Gainsharing</a:t>
            </a:r>
            <a:r>
              <a:rPr lang="nb-NO" sz="1200" dirty="0"/>
              <a:t> eller gevinstdeling handler om tiltak som reduserer kostnader.</a:t>
            </a:r>
            <a:br>
              <a:rPr lang="nb-NO" sz="1200" dirty="0"/>
            </a:br>
            <a:r>
              <a:rPr lang="nb-NO" sz="1200" dirty="0"/>
              <a:t>Besparelser med 12 mnd. effekt, fordeles mellom kunde, leverandør og et innovasjonsfond som støtter felles initiativer. År to tilfaller helle besparelsen DNB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b="1" dirty="0"/>
              <a:t>Innovasjonsfond </a:t>
            </a:r>
            <a:r>
              <a:rPr lang="nb-NO" sz="1200" b="0" dirty="0"/>
              <a:t>gjør det mulig å teste/pilotere mindre prosjekter raskere og uten at man må gjennom et større byråkrati for å få midler</a:t>
            </a:r>
            <a:endParaRPr lang="nb-NO" sz="1200" b="1" dirty="0"/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847E3-0D06-49A4-B90F-6BD170609E0A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177748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E3AFE5-9371-117B-9F6E-91B168E11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DCC240A3-C5C9-2C59-A689-CCEAB30772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2252F1E5-B308-CC3D-6326-29F1EDEFB7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nb-NO" b="0" i="0" dirty="0">
                <a:solidFill>
                  <a:srgbClr val="424242"/>
                </a:solidFill>
                <a:effectLst/>
                <a:latin typeface="Segoe Sans"/>
              </a:rPr>
              <a:t>Her er en konkrete </a:t>
            </a:r>
            <a:r>
              <a:rPr lang="nb-NO" dirty="0"/>
              <a:t>eksempel på en KPI, først </a:t>
            </a:r>
            <a:r>
              <a:rPr lang="nb-NO" b="1" dirty="0"/>
              <a:t>Fokusområder</a:t>
            </a:r>
            <a:r>
              <a:rPr lang="nb-NO" dirty="0"/>
              <a:t> Samfunnsansvar/ </a:t>
            </a:r>
            <a:r>
              <a:rPr lang="nb-NO" b="1" dirty="0"/>
              <a:t>KPI nivå 1 </a:t>
            </a:r>
            <a:r>
              <a:rPr lang="nb-NO" dirty="0"/>
              <a:t>ESG/HMS / </a:t>
            </a:r>
            <a:r>
              <a:rPr lang="nb-NO" b="1" dirty="0"/>
              <a:t>KPI nivå 2 </a:t>
            </a:r>
            <a:r>
              <a:rPr lang="nb-NO" dirty="0"/>
              <a:t>CO2 reduksjon / skala for oppnåelse og resultat som ender opp i sum til utbetaling</a:t>
            </a:r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0B10E779-9BB0-35A1-B80D-C908802E48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847E3-0D06-49A4-B90F-6BD170609E0A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589324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nb-NO" b="0" i="0" dirty="0">
                <a:solidFill>
                  <a:srgbClr val="424242"/>
                </a:solidFill>
                <a:effectLst/>
                <a:latin typeface="Segoe Sans"/>
              </a:rPr>
              <a:t>Her er en tabell med mal for KPI-struktur, baseline, incentiver, suksesskriterier og måling. Fra 2021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endParaRPr lang="nb-NO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nb-NO" b="0" i="0" dirty="0">
                <a:solidFill>
                  <a:srgbClr val="424242"/>
                </a:solidFill>
                <a:effectLst/>
                <a:latin typeface="Segoe Sans"/>
              </a:rPr>
              <a:t>Hvis baseline er antatt 100 </a:t>
            </a:r>
            <a:r>
              <a:rPr lang="nb-NO" b="0" i="0" dirty="0" err="1">
                <a:solidFill>
                  <a:srgbClr val="424242"/>
                </a:solidFill>
                <a:effectLst/>
                <a:latin typeface="Segoe Sans"/>
              </a:rPr>
              <a:t>mill</a:t>
            </a:r>
            <a:r>
              <a:rPr lang="nb-NO" b="0" i="0" dirty="0">
                <a:solidFill>
                  <a:srgbClr val="424242"/>
                </a:solidFill>
                <a:effectLst/>
                <a:latin typeface="Segoe Sans"/>
              </a:rPr>
              <a:t> og tak på insentiver er 5 %, kan maks utbetaling bli 5 </a:t>
            </a:r>
            <a:r>
              <a:rPr lang="nb-NO" b="0" i="0" dirty="0" err="1">
                <a:solidFill>
                  <a:srgbClr val="424242"/>
                </a:solidFill>
                <a:effectLst/>
                <a:latin typeface="Segoe Sans"/>
              </a:rPr>
              <a:t>mill</a:t>
            </a:r>
            <a:endParaRPr lang="nb-NO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endParaRPr lang="nb-NO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nb-NO" b="0" i="0" dirty="0">
                <a:solidFill>
                  <a:srgbClr val="424242"/>
                </a:solidFill>
                <a:effectLst/>
                <a:latin typeface="Segoe Sans"/>
              </a:rPr>
              <a:t>Noen eksempler på </a:t>
            </a:r>
            <a:r>
              <a:rPr lang="nb-NO" b="0" i="0" dirty="0" err="1">
                <a:solidFill>
                  <a:srgbClr val="424242"/>
                </a:solidFill>
                <a:effectLst/>
                <a:latin typeface="Segoe Sans"/>
              </a:rPr>
              <a:t>KPIer</a:t>
            </a:r>
            <a:r>
              <a:rPr lang="nb-NO" b="0" i="0" dirty="0">
                <a:solidFill>
                  <a:srgbClr val="424242"/>
                </a:solidFill>
                <a:effectLst/>
                <a:latin typeface="Segoe Sans"/>
              </a:rPr>
              <a:t> (</a:t>
            </a:r>
            <a:r>
              <a:rPr lang="nb-NO" b="0" i="0" dirty="0" err="1">
                <a:solidFill>
                  <a:srgbClr val="424242"/>
                </a:solidFill>
                <a:effectLst/>
                <a:latin typeface="Segoe Sans"/>
              </a:rPr>
              <a:t>Focusområder</a:t>
            </a:r>
            <a:r>
              <a:rPr lang="nb-NO" b="0" i="0" dirty="0">
                <a:solidFill>
                  <a:srgbClr val="424242"/>
                </a:solidFill>
                <a:effectLst/>
                <a:latin typeface="Segoe Sans"/>
              </a:rPr>
              <a:t>) er Innovasjonskraft, Samfunnsansvar, Partnerskap, Kvalitet og TCO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endParaRPr lang="nb-NO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nb-NO" b="0" i="0" dirty="0">
                <a:solidFill>
                  <a:srgbClr val="424242"/>
                </a:solidFill>
                <a:effectLst/>
                <a:latin typeface="Segoe Sans"/>
              </a:rPr>
              <a:t>Konkrete måleparametere: Food-back, </a:t>
            </a:r>
            <a:r>
              <a:rPr lang="nb-NO" b="0" i="0" dirty="0" err="1">
                <a:solidFill>
                  <a:srgbClr val="424242"/>
                </a:solidFill>
                <a:effectLst/>
                <a:latin typeface="Segoe Sans"/>
              </a:rPr>
              <a:t>Cleanback</a:t>
            </a:r>
            <a:r>
              <a:rPr lang="nb-NO" b="0" i="0" dirty="0">
                <a:solidFill>
                  <a:srgbClr val="424242"/>
                </a:solidFill>
                <a:effectLst/>
                <a:latin typeface="Segoe Sans"/>
              </a:rPr>
              <a:t>, </a:t>
            </a:r>
            <a:r>
              <a:rPr lang="nb-NO" b="0" i="0" dirty="0" err="1">
                <a:solidFill>
                  <a:srgbClr val="424242"/>
                </a:solidFill>
                <a:effectLst/>
                <a:latin typeface="Segoe Sans"/>
              </a:rPr>
              <a:t>Ecovadis</a:t>
            </a:r>
            <a:r>
              <a:rPr lang="nb-NO" b="0" i="0" dirty="0">
                <a:solidFill>
                  <a:srgbClr val="424242"/>
                </a:solidFill>
                <a:effectLst/>
                <a:latin typeface="Segoe Sans"/>
              </a:rPr>
              <a:t> score, CO2-reduksjon, </a:t>
            </a:r>
            <a:r>
              <a:rPr lang="nb-NO" b="0" i="0" dirty="0" err="1">
                <a:solidFill>
                  <a:srgbClr val="424242"/>
                </a:solidFill>
                <a:effectLst/>
                <a:latin typeface="Segoe Sans"/>
              </a:rPr>
              <a:t>ansattetilfredshet</a:t>
            </a:r>
            <a:r>
              <a:rPr lang="nb-NO" b="0" i="0" dirty="0">
                <a:solidFill>
                  <a:srgbClr val="424242"/>
                </a:solidFill>
                <a:effectLst/>
                <a:latin typeface="Segoe Sans"/>
              </a:rPr>
              <a:t>, brukertilfredshet.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endParaRPr lang="nb-NO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nb-NO" b="0" i="0" dirty="0">
                <a:solidFill>
                  <a:srgbClr val="424242"/>
                </a:solidFill>
                <a:effectLst/>
                <a:latin typeface="Segoe Sans"/>
              </a:rPr>
              <a:t>La oss se på en eksempel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endParaRPr lang="nb-NO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nb-NO" b="0" i="0" dirty="0">
              <a:solidFill>
                <a:srgbClr val="424242"/>
              </a:solidFill>
              <a:effectLst/>
              <a:latin typeface="Segoe Sans"/>
            </a:endParaRPr>
          </a:p>
          <a:p>
            <a:r>
              <a:rPr lang="nb-NO" dirty="0"/>
              <a:t> </a:t>
            </a:r>
          </a:p>
          <a:p>
            <a:endParaRPr lang="nb-NO" dirty="0"/>
          </a:p>
          <a:p>
            <a:pPr marL="0" algn="l" rtl="0" eaLnBrk="1" fontAlgn="b" latinLnBrk="0" hangingPunct="1">
              <a:buNone/>
            </a:pPr>
            <a:endParaRPr lang="nb-NO" sz="3600" b="0" i="0" u="none" strike="noStrike" dirty="0">
              <a:effectLst/>
              <a:latin typeface="Arial" panose="020B0604020202020204" pitchFamily="34" charset="0"/>
            </a:endParaRP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847E3-0D06-49A4-B90F-6BD170609E0A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3804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FD6642-2C7B-B1DC-F93E-CE2E07C0A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E4E7C75E-D998-B0AF-5961-45397DA3DE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95284E9-257A-D8B7-9653-030C09FFE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15D0-6EF2-420A-B1F9-9F41BDF49F10}" type="datetimeFigureOut">
              <a:rPr lang="nb-NO" smtClean="0"/>
              <a:t>12.09.2025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68CE3FF-40AB-98E1-583B-BDBC17D71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625AD4D-C3CD-45A9-3FEE-0AB673C32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53F4F-14FA-4BD9-B4CE-9F638C97FB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43044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AA3B598-E2F7-2BF7-D09F-2DB2F94BC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6C1407EC-15A0-35A7-E88B-C0EA1EB06E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CE061DD-B4D9-0B04-1CF6-2698466B8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15D0-6EF2-420A-B1F9-9F41BDF49F10}" type="datetimeFigureOut">
              <a:rPr lang="nb-NO" smtClean="0"/>
              <a:t>12.09.2025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E2C6BBF-3F86-A938-DDE9-E574E09C2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92B4A3F-F2B7-D647-A9DB-A394A26FB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53F4F-14FA-4BD9-B4CE-9F638C97FB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572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B178AA0E-ABE7-B423-5B33-B21CF5F3A2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8D024BA-9D39-4A4A-B84E-01DD47366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A8137C6-846B-C039-8E34-9A216EADA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15D0-6EF2-420A-B1F9-9F41BDF49F10}" type="datetimeFigureOut">
              <a:rPr lang="nb-NO" smtClean="0"/>
              <a:t>12.09.2025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D84EB8A-0689-E683-852A-0B560E123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4B6D073-5E58-9239-6DE5-32F3EE762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53F4F-14FA-4BD9-B4CE-9F638C97FB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87790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2457C98-1A26-D354-DFB0-C268CA280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74E6498-D8AD-3454-1A64-CBFBFA706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E955ECF-5D89-9292-D406-CB924AED0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15D0-6EF2-420A-B1F9-9F41BDF49F10}" type="datetimeFigureOut">
              <a:rPr lang="nb-NO" smtClean="0"/>
              <a:t>12.09.2025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774CA85-9AAF-B053-97BC-1B3424C05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C26BC4C-2FD9-2798-A919-20B8272F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53F4F-14FA-4BD9-B4CE-9F638C97FB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7507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313D0E3-7229-052C-9B75-AECC05330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038C2FF-3DA7-831E-8D56-1D920D82D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1CC8F4D-2746-1F38-FAA4-DBC77DD3E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15D0-6EF2-420A-B1F9-9F41BDF49F10}" type="datetimeFigureOut">
              <a:rPr lang="nb-NO" smtClean="0"/>
              <a:t>12.09.2025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1482C04-7D81-0ADC-7F63-EAE9F2AA0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8608105-E1A4-9F25-B8AE-A7CF1FB95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53F4F-14FA-4BD9-B4CE-9F638C97FB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86487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3FF2E29-47D8-7325-BBDF-52BA8B35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AE5EA29-FC62-BC89-F7D8-918A3FF093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872D85D-AF69-1435-BE68-DDC288007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ED97178-3C46-8730-0592-1E2F6222D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15D0-6EF2-420A-B1F9-9F41BDF49F10}" type="datetimeFigureOut">
              <a:rPr lang="nb-NO" smtClean="0"/>
              <a:t>12.09.2025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7F4EB28-9260-7422-555F-8E119CC59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927CBEC-D6D8-3A0A-9DC2-83E368C3D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53F4F-14FA-4BD9-B4CE-9F638C97FB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77932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4B2D51B-B2A8-F41D-446B-BCE4BE4D7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5DF7986-06C3-118B-DD6F-14F7CE5970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07AD5E2-6F8F-E64B-0B14-A922B7918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3FC6F355-C5C5-7E39-38F1-C7A6E12A0D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6D64578F-7CA3-7034-C45A-E09C992924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B052FD08-7306-A414-81FB-E48D61E64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15D0-6EF2-420A-B1F9-9F41BDF49F10}" type="datetimeFigureOut">
              <a:rPr lang="nb-NO" smtClean="0"/>
              <a:t>12.09.2025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DA01236B-BD15-C49F-9EE4-A7F90A30C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838E39D6-F3A8-E447-2EC0-58BC1F7CF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53F4F-14FA-4BD9-B4CE-9F638C97FB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23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D4352EC-A2A3-5502-9404-835A18EE5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2CECCAC0-E90D-4F37-7B89-E9B1FC774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15D0-6EF2-420A-B1F9-9F41BDF49F10}" type="datetimeFigureOut">
              <a:rPr lang="nb-NO" smtClean="0"/>
              <a:t>12.09.2025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AAE8F8B-5345-8B7E-7A5D-64D9FC2F9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30C8A93D-107A-E144-F6BD-D57D17F06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53F4F-14FA-4BD9-B4CE-9F638C97FB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22860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3DE18EEE-E51B-5759-E8CB-2A262F8A6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15D0-6EF2-420A-B1F9-9F41BDF49F10}" type="datetimeFigureOut">
              <a:rPr lang="nb-NO" smtClean="0"/>
              <a:t>12.09.2025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8918DD8-9515-9A6E-1F5D-EBF055E6F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03E1231D-B3A0-AD89-D4F3-0962C2C86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53F4F-14FA-4BD9-B4CE-9F638C97FB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52424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132C451-642E-4F06-2A77-47A5713E2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E00E6B8-5CC5-0296-BD18-2360602F7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CC3A2597-AA96-DD5E-9105-E40727ED16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A905A04-96F0-55EE-153F-4CE2A2006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15D0-6EF2-420A-B1F9-9F41BDF49F10}" type="datetimeFigureOut">
              <a:rPr lang="nb-NO" smtClean="0"/>
              <a:t>12.09.2025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CA53390-D705-B212-8A9B-7F60B386D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51CA702-9945-6747-9840-448787F0E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53F4F-14FA-4BD9-B4CE-9F638C97FB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14425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B925432-D372-D6CE-F7BA-7D53B6709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C1C69911-0EBD-858D-8F88-F22385F647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05C729F4-A67A-00F6-1D83-F65AEE6DA9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A19EA06-C532-0185-3E23-DDA0C7219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15D0-6EF2-420A-B1F9-9F41BDF49F10}" type="datetimeFigureOut">
              <a:rPr lang="nb-NO" smtClean="0"/>
              <a:t>12.09.2025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EE2A7EC-B442-7C83-D6CE-99DEA5CFD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D16AC51-F595-4387-1AE6-64889A368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53F4F-14FA-4BD9-B4CE-9F638C97FB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05414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27749FDC-BDF5-C28F-C26E-DE1234A0F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A30CA5A-8A1D-4054-35DE-36467D580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C672123-CBA3-8BA2-2634-EC1B1E92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A215D0-6EF2-420A-B1F9-9F41BDF49F10}" type="datetimeFigureOut">
              <a:rPr lang="nb-NO" smtClean="0"/>
              <a:t>12.09.2025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8108448-5583-B42B-0D5A-23230A931B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D63A7AD-C3AF-7043-533C-84CA800C5F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853F4F-14FA-4BD9-B4CE-9F638C97FB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76124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9">
            <a:extLst>
              <a:ext uri="{FF2B5EF4-FFF2-40B4-BE49-F238E27FC236}">
                <a16:creationId xmlns:a16="http://schemas.microsoft.com/office/drawing/2014/main" id="{3C54F4CE-85F0-46ED-80DA-9518C9251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11">
            <a:extLst>
              <a:ext uri="{FF2B5EF4-FFF2-40B4-BE49-F238E27FC236}">
                <a16:creationId xmlns:a16="http://schemas.microsoft.com/office/drawing/2014/main" id="{DADD1FCA-8ACB-4958-81DD-4CDD6D3E1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802086" cy="6858000"/>
          </a:xfrm>
          <a:custGeom>
            <a:avLst/>
            <a:gdLst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9647 w 5734864"/>
              <a:gd name="connsiteY33" fmla="*/ 1936120 h 6858000"/>
              <a:gd name="connsiteX34" fmla="*/ 714660 w 5734864"/>
              <a:gd name="connsiteY34" fmla="*/ 1982709 h 6858000"/>
              <a:gd name="connsiteX35" fmla="*/ 710759 w 5734864"/>
              <a:gd name="connsiteY35" fmla="*/ 2013010 h 6858000"/>
              <a:gd name="connsiteX36" fmla="*/ 697927 w 5734864"/>
              <a:gd name="connsiteY36" fmla="*/ 2069833 h 6858000"/>
              <a:gd name="connsiteX37" fmla="*/ 693594 w 5734864"/>
              <a:gd name="connsiteY37" fmla="*/ 2103731 h 6858000"/>
              <a:gd name="connsiteX38" fmla="*/ 691109 w 5734864"/>
              <a:gd name="connsiteY38" fmla="*/ 2124027 h 6858000"/>
              <a:gd name="connsiteX39" fmla="*/ 676593 w 5734864"/>
              <a:gd name="connsiteY39" fmla="*/ 2176182 h 6858000"/>
              <a:gd name="connsiteX40" fmla="*/ 633227 w 5734864"/>
              <a:gd name="connsiteY40" fmla="*/ 2258036 h 6858000"/>
              <a:gd name="connsiteX41" fmla="*/ 625564 w 5734864"/>
              <a:gd name="connsiteY41" fmla="*/ 2284567 h 6858000"/>
              <a:gd name="connsiteX42" fmla="*/ 627074 w 5734864"/>
              <a:gd name="connsiteY42" fmla="*/ 2289605 h 6858000"/>
              <a:gd name="connsiteX43" fmla="*/ 614574 w 5734864"/>
              <a:gd name="connsiteY43" fmla="*/ 2308717 h 6858000"/>
              <a:gd name="connsiteX44" fmla="*/ 606890 w 5734864"/>
              <a:gd name="connsiteY44" fmla="*/ 2320662 h 6858000"/>
              <a:gd name="connsiteX45" fmla="*/ 605558 w 5734864"/>
              <a:gd name="connsiteY45" fmla="*/ 2327897 h 6858000"/>
              <a:gd name="connsiteX46" fmla="*/ 602202 w 5734864"/>
              <a:gd name="connsiteY46" fmla="*/ 2357749 h 6858000"/>
              <a:gd name="connsiteX47" fmla="*/ 600213 w 5734864"/>
              <a:gd name="connsiteY47" fmla="*/ 2364905 h 6858000"/>
              <a:gd name="connsiteX48" fmla="*/ 597160 w 5734864"/>
              <a:gd name="connsiteY48" fmla="*/ 2388351 h 6858000"/>
              <a:gd name="connsiteX49" fmla="*/ 597982 w 5734864"/>
              <a:gd name="connsiteY49" fmla="*/ 2402296 h 6858000"/>
              <a:gd name="connsiteX50" fmla="*/ 593150 w 5734864"/>
              <a:gd name="connsiteY50" fmla="*/ 2420015 h 6858000"/>
              <a:gd name="connsiteX51" fmla="*/ 592833 w 5734864"/>
              <a:gd name="connsiteY51" fmla="*/ 2422749 h 6858000"/>
              <a:gd name="connsiteX52" fmla="*/ 594479 w 5734864"/>
              <a:gd name="connsiteY52" fmla="*/ 2426002 h 6858000"/>
              <a:gd name="connsiteX53" fmla="*/ 591963 w 5734864"/>
              <a:gd name="connsiteY53" fmla="*/ 2431950 h 6858000"/>
              <a:gd name="connsiteX54" fmla="*/ 591544 w 5734864"/>
              <a:gd name="connsiteY54" fmla="*/ 2433897 h 6858000"/>
              <a:gd name="connsiteX55" fmla="*/ 589519 w 5734864"/>
              <a:gd name="connsiteY55" fmla="*/ 2451398 h 6858000"/>
              <a:gd name="connsiteX56" fmla="*/ 590037 w 5734864"/>
              <a:gd name="connsiteY56" fmla="*/ 2455536 h 6858000"/>
              <a:gd name="connsiteX57" fmla="*/ 588179 w 5734864"/>
              <a:gd name="connsiteY57" fmla="*/ 2462981 h 6858000"/>
              <a:gd name="connsiteX58" fmla="*/ 583434 w 5734864"/>
              <a:gd name="connsiteY58" fmla="*/ 2503991 h 6858000"/>
              <a:gd name="connsiteX59" fmla="*/ 567942 w 5734864"/>
              <a:gd name="connsiteY59" fmla="*/ 2652936 h 6858000"/>
              <a:gd name="connsiteX60" fmla="*/ 573869 w 5734864"/>
              <a:gd name="connsiteY60" fmla="*/ 2670188 h 6858000"/>
              <a:gd name="connsiteX61" fmla="*/ 575243 w 5734864"/>
              <a:gd name="connsiteY61" fmla="*/ 2688114 h 6858000"/>
              <a:gd name="connsiteX62" fmla="*/ 573824 w 5734864"/>
              <a:gd name="connsiteY62" fmla="*/ 2689856 h 6858000"/>
              <a:gd name="connsiteX63" fmla="*/ 570699 w 5734864"/>
              <a:gd name="connsiteY63" fmla="*/ 2709353 h 6858000"/>
              <a:gd name="connsiteX64" fmla="*/ 573192 w 5734864"/>
              <a:gd name="connsiteY64" fmla="*/ 2714527 h 6858000"/>
              <a:gd name="connsiteX65" fmla="*/ 572044 w 5734864"/>
              <a:gd name="connsiteY65" fmla="*/ 2728187 h 6858000"/>
              <a:gd name="connsiteX66" fmla="*/ 572465 w 5734864"/>
              <a:gd name="connsiteY66" fmla="*/ 2755863 h 6858000"/>
              <a:gd name="connsiteX67" fmla="*/ 570028 w 5734864"/>
              <a:gd name="connsiteY67" fmla="*/ 2760324 h 6858000"/>
              <a:gd name="connsiteX68" fmla="*/ 566748 w 5734864"/>
              <a:gd name="connsiteY68" fmla="*/ 2800948 h 6858000"/>
              <a:gd name="connsiteX69" fmla="*/ 565509 w 5734864"/>
              <a:gd name="connsiteY69" fmla="*/ 2801167 h 6858000"/>
              <a:gd name="connsiteX70" fmla="*/ 559367 w 5734864"/>
              <a:gd name="connsiteY70" fmla="*/ 2811129 h 6858000"/>
              <a:gd name="connsiteX71" fmla="*/ 550354 w 5734864"/>
              <a:gd name="connsiteY71" fmla="*/ 2830949 h 6858000"/>
              <a:gd name="connsiteX72" fmla="*/ 514795 w 5734864"/>
              <a:gd name="connsiteY72" fmla="*/ 2872433 h 6858000"/>
              <a:gd name="connsiteX73" fmla="*/ 509875 w 5734864"/>
              <a:gd name="connsiteY73" fmla="*/ 2923099 h 6858000"/>
              <a:gd name="connsiteX74" fmla="*/ 509577 w 5734864"/>
              <a:gd name="connsiteY74" fmla="*/ 2923197 h 6858000"/>
              <a:gd name="connsiteX75" fmla="*/ 507597 w 5734864"/>
              <a:gd name="connsiteY75" fmla="*/ 2931868 h 6858000"/>
              <a:gd name="connsiteX76" fmla="*/ 507379 w 5734864"/>
              <a:gd name="connsiteY76" fmla="*/ 2938322 h 6858000"/>
              <a:gd name="connsiteX77" fmla="*/ 504725 w 5734864"/>
              <a:gd name="connsiteY77" fmla="*/ 2954519 h 6858000"/>
              <a:gd name="connsiteX78" fmla="*/ 502018 w 5734864"/>
              <a:gd name="connsiteY78" fmla="*/ 2959643 h 6858000"/>
              <a:gd name="connsiteX79" fmla="*/ 498360 w 5734864"/>
              <a:gd name="connsiteY79" fmla="*/ 2961019 h 6858000"/>
              <a:gd name="connsiteX80" fmla="*/ 498483 w 5734864"/>
              <a:gd name="connsiteY80" fmla="*/ 2962590 h 6858000"/>
              <a:gd name="connsiteX81" fmla="*/ 484403 w 5734864"/>
              <a:gd name="connsiteY81" fmla="*/ 2990538 h 6858000"/>
              <a:gd name="connsiteX82" fmla="*/ 463075 w 5734864"/>
              <a:gd name="connsiteY82" fmla="*/ 3055956 h 6858000"/>
              <a:gd name="connsiteX83" fmla="*/ 455013 w 5734864"/>
              <a:gd name="connsiteY83" fmla="*/ 3094482 h 6858000"/>
              <a:gd name="connsiteX84" fmla="*/ 428391 w 5734864"/>
              <a:gd name="connsiteY84" fmla="*/ 3198850 h 6858000"/>
              <a:gd name="connsiteX85" fmla="*/ 401440 w 5734864"/>
              <a:gd name="connsiteY85" fmla="*/ 3307560 h 6858000"/>
              <a:gd name="connsiteX86" fmla="*/ 386076 w 5734864"/>
              <a:gd name="connsiteY86" fmla="*/ 3373943 h 6858000"/>
              <a:gd name="connsiteX87" fmla="*/ 374726 w 5734864"/>
              <a:gd name="connsiteY87" fmla="*/ 3381364 h 6858000"/>
              <a:gd name="connsiteX88" fmla="*/ 369145 w 5734864"/>
              <a:gd name="connsiteY88" fmla="*/ 3383729 h 6858000"/>
              <a:gd name="connsiteX89" fmla="*/ 364294 w 5734864"/>
              <a:gd name="connsiteY89" fmla="*/ 3414159 h 6858000"/>
              <a:gd name="connsiteX90" fmla="*/ 366450 w 5734864"/>
              <a:gd name="connsiteY90" fmla="*/ 3436925 h 6858000"/>
              <a:gd name="connsiteX91" fmla="*/ 351743 w 5734864"/>
              <a:gd name="connsiteY91" fmla="*/ 3521619 h 6858000"/>
              <a:gd name="connsiteX92" fmla="*/ 345784 w 5734864"/>
              <a:gd name="connsiteY92" fmla="*/ 3603757 h 6858000"/>
              <a:gd name="connsiteX93" fmla="*/ 344198 w 5734864"/>
              <a:gd name="connsiteY93" fmla="*/ 3652424 h 6858000"/>
              <a:gd name="connsiteX94" fmla="*/ 352450 w 5734864"/>
              <a:gd name="connsiteY94" fmla="*/ 3665222 h 6858000"/>
              <a:gd name="connsiteX95" fmla="*/ 342621 w 5734864"/>
              <a:gd name="connsiteY95" fmla="*/ 3700804 h 6858000"/>
              <a:gd name="connsiteX96" fmla="*/ 341514 w 5734864"/>
              <a:gd name="connsiteY96" fmla="*/ 3734774 h 6858000"/>
              <a:gd name="connsiteX97" fmla="*/ 340607 w 5734864"/>
              <a:gd name="connsiteY97" fmla="*/ 3785153 h 6858000"/>
              <a:gd name="connsiteX98" fmla="*/ 340707 w 5734864"/>
              <a:gd name="connsiteY98" fmla="*/ 3788177 h 6858000"/>
              <a:gd name="connsiteX99" fmla="*/ 340361 w 5734864"/>
              <a:gd name="connsiteY99" fmla="*/ 3798803 h 6858000"/>
              <a:gd name="connsiteX100" fmla="*/ 339642 w 5734864"/>
              <a:gd name="connsiteY100" fmla="*/ 3838750 h 6858000"/>
              <a:gd name="connsiteX101" fmla="*/ 360295 w 5734864"/>
              <a:gd name="connsiteY101" fmla="*/ 4015196 h 6858000"/>
              <a:gd name="connsiteX102" fmla="*/ 339043 w 5734864"/>
              <a:gd name="connsiteY102" fmla="*/ 4052778 h 6858000"/>
              <a:gd name="connsiteX103" fmla="*/ 339343 w 5734864"/>
              <a:gd name="connsiteY103" fmla="*/ 4096257 h 6858000"/>
              <a:gd name="connsiteX104" fmla="*/ 340786 w 5734864"/>
              <a:gd name="connsiteY104" fmla="*/ 4321136 h 6858000"/>
              <a:gd name="connsiteX105" fmla="*/ 343158 w 5734864"/>
              <a:gd name="connsiteY105" fmla="*/ 4429174 h 6858000"/>
              <a:gd name="connsiteX106" fmla="*/ 334599 w 5734864"/>
              <a:gd name="connsiteY106" fmla="*/ 4449938 h 6858000"/>
              <a:gd name="connsiteX107" fmla="*/ 332890 w 5734864"/>
              <a:gd name="connsiteY107" fmla="*/ 4453515 h 6858000"/>
              <a:gd name="connsiteX108" fmla="*/ 331105 w 5734864"/>
              <a:gd name="connsiteY108" fmla="*/ 4467941 h 6858000"/>
              <a:gd name="connsiteX109" fmla="*/ 324289 w 5734864"/>
              <a:gd name="connsiteY109" fmla="*/ 4471861 h 6858000"/>
              <a:gd name="connsiteX110" fmla="*/ 317079 w 5734864"/>
              <a:gd name="connsiteY110" fmla="*/ 4493468 h 6858000"/>
              <a:gd name="connsiteX111" fmla="*/ 315557 w 5734864"/>
              <a:gd name="connsiteY111" fmla="*/ 4520067 h 6858000"/>
              <a:gd name="connsiteX112" fmla="*/ 315240 w 5734864"/>
              <a:gd name="connsiteY112" fmla="*/ 4536872 h 6858000"/>
              <a:gd name="connsiteX113" fmla="*/ 316200 w 5734864"/>
              <a:gd name="connsiteY113" fmla="*/ 4538297 h 6858000"/>
              <a:gd name="connsiteX114" fmla="*/ 317507 w 5734864"/>
              <a:gd name="connsiteY114" fmla="*/ 4547582 h 6858000"/>
              <a:gd name="connsiteX115" fmla="*/ 323078 w 5734864"/>
              <a:gd name="connsiteY115" fmla="*/ 4592102 h 6858000"/>
              <a:gd name="connsiteX116" fmla="*/ 328722 w 5734864"/>
              <a:gd name="connsiteY116" fmla="*/ 4667914 h 6858000"/>
              <a:gd name="connsiteX117" fmla="*/ 335597 w 5734864"/>
              <a:gd name="connsiteY117" fmla="*/ 4695035 h 6858000"/>
              <a:gd name="connsiteX118" fmla="*/ 339485 w 5734864"/>
              <a:gd name="connsiteY118" fmla="*/ 4695979 h 6858000"/>
              <a:gd name="connsiteX119" fmla="*/ 341089 w 5734864"/>
              <a:gd name="connsiteY119" fmla="*/ 4704268 h 6858000"/>
              <a:gd name="connsiteX120" fmla="*/ 342177 w 5734864"/>
              <a:gd name="connsiteY120" fmla="*/ 4706060 h 6858000"/>
              <a:gd name="connsiteX121" fmla="*/ 347751 w 5734864"/>
              <a:gd name="connsiteY121" fmla="*/ 4716754 h 6858000"/>
              <a:gd name="connsiteX122" fmla="*/ 344125 w 5734864"/>
              <a:gd name="connsiteY122" fmla="*/ 4764669 h 6858000"/>
              <a:gd name="connsiteX123" fmla="*/ 340188 w 5734864"/>
              <a:gd name="connsiteY123" fmla="*/ 4779386 h 6858000"/>
              <a:gd name="connsiteX124" fmla="*/ 335146 w 5734864"/>
              <a:gd name="connsiteY124" fmla="*/ 4787491 h 6858000"/>
              <a:gd name="connsiteX125" fmla="*/ 319124 w 5734864"/>
              <a:gd name="connsiteY125" fmla="*/ 4843514 h 6858000"/>
              <a:gd name="connsiteX126" fmla="*/ 305956 w 5734864"/>
              <a:gd name="connsiteY126" fmla="*/ 4881505 h 6858000"/>
              <a:gd name="connsiteX127" fmla="*/ 301062 w 5734864"/>
              <a:gd name="connsiteY127" fmla="*/ 4889332 h 6858000"/>
              <a:gd name="connsiteX128" fmla="*/ 302141 w 5734864"/>
              <a:gd name="connsiteY128" fmla="*/ 4899400 h 6858000"/>
              <a:gd name="connsiteX129" fmla="*/ 304424 w 5734864"/>
              <a:gd name="connsiteY129" fmla="*/ 4902664 h 6858000"/>
              <a:gd name="connsiteX130" fmla="*/ 293123 w 5734864"/>
              <a:gd name="connsiteY130" fmla="*/ 4932769 h 6858000"/>
              <a:gd name="connsiteX131" fmla="*/ 292275 w 5734864"/>
              <a:gd name="connsiteY131" fmla="*/ 4936482 h 6858000"/>
              <a:gd name="connsiteX132" fmla="*/ 288304 w 5734864"/>
              <a:gd name="connsiteY132" fmla="*/ 4962325 h 6858000"/>
              <a:gd name="connsiteX133" fmla="*/ 287420 w 5734864"/>
              <a:gd name="connsiteY133" fmla="*/ 5042193 h 6858000"/>
              <a:gd name="connsiteX134" fmla="*/ 287020 w 5734864"/>
              <a:gd name="connsiteY134" fmla="*/ 5065655 h 6858000"/>
              <a:gd name="connsiteX135" fmla="*/ 288488 w 5734864"/>
              <a:gd name="connsiteY135" fmla="*/ 5082216 h 6858000"/>
              <a:gd name="connsiteX136" fmla="*/ 282763 w 5734864"/>
              <a:gd name="connsiteY136" fmla="*/ 5127114 h 6858000"/>
              <a:gd name="connsiteX137" fmla="*/ 269316 w 5734864"/>
              <a:gd name="connsiteY137" fmla="*/ 5202682 h 6858000"/>
              <a:gd name="connsiteX138" fmla="*/ 269174 w 5734864"/>
              <a:gd name="connsiteY138" fmla="*/ 5230835 h 6858000"/>
              <a:gd name="connsiteX139" fmla="*/ 272679 w 5734864"/>
              <a:gd name="connsiteY139" fmla="*/ 5232660 h 6858000"/>
              <a:gd name="connsiteX140" fmla="*/ 272160 w 5734864"/>
              <a:gd name="connsiteY140" fmla="*/ 5241150 h 6858000"/>
              <a:gd name="connsiteX141" fmla="*/ 272760 w 5734864"/>
              <a:gd name="connsiteY141" fmla="*/ 5243156 h 6858000"/>
              <a:gd name="connsiteX142" fmla="*/ 275462 w 5734864"/>
              <a:gd name="connsiteY142" fmla="*/ 5254919 h 6858000"/>
              <a:gd name="connsiteX143" fmla="*/ 262897 w 5734864"/>
              <a:gd name="connsiteY143" fmla="*/ 5286259 h 6858000"/>
              <a:gd name="connsiteX144" fmla="*/ 252761 w 5734864"/>
              <a:gd name="connsiteY144" fmla="*/ 5357801 h 6858000"/>
              <a:gd name="connsiteX145" fmla="*/ 242360 w 5734864"/>
              <a:gd name="connsiteY145" fmla="*/ 5460080 h 6858000"/>
              <a:gd name="connsiteX146" fmla="*/ 229880 w 5734864"/>
              <a:gd name="connsiteY146" fmla="*/ 5539714 h 6858000"/>
              <a:gd name="connsiteX147" fmla="*/ 204283 w 5734864"/>
              <a:gd name="connsiteY147" fmla="*/ 5639080 h 6858000"/>
              <a:gd name="connsiteX148" fmla="*/ 198948 w 5734864"/>
              <a:gd name="connsiteY148" fmla="*/ 5710958 h 6858000"/>
              <a:gd name="connsiteX149" fmla="*/ 192367 w 5734864"/>
              <a:gd name="connsiteY149" fmla="*/ 5719859 h 6858000"/>
              <a:gd name="connsiteX150" fmla="*/ 188035 w 5734864"/>
              <a:gd name="connsiteY150" fmla="*/ 5729935 h 6858000"/>
              <a:gd name="connsiteX151" fmla="*/ 188428 w 5734864"/>
              <a:gd name="connsiteY151" fmla="*/ 5731182 h 6858000"/>
              <a:gd name="connsiteX152" fmla="*/ 181635 w 5734864"/>
              <a:gd name="connsiteY152" fmla="*/ 5753538 h 6858000"/>
              <a:gd name="connsiteX153" fmla="*/ 169744 w 5734864"/>
              <a:gd name="connsiteY153" fmla="*/ 5796307 h 6858000"/>
              <a:gd name="connsiteX154" fmla="*/ 170351 w 5734864"/>
              <a:gd name="connsiteY154" fmla="*/ 5796644 h 6858000"/>
              <a:gd name="connsiteX155" fmla="*/ 171559 w 5734864"/>
              <a:gd name="connsiteY155" fmla="*/ 5803435 h 6858000"/>
              <a:gd name="connsiteX156" fmla="*/ 172284 w 5734864"/>
              <a:gd name="connsiteY156" fmla="*/ 5816391 h 6858000"/>
              <a:gd name="connsiteX157" fmla="*/ 182542 w 5734864"/>
              <a:gd name="connsiteY157" fmla="*/ 5846382 h 6858000"/>
              <a:gd name="connsiteX158" fmla="*/ 175877 w 5734864"/>
              <a:gd name="connsiteY158" fmla="*/ 5871336 h 6858000"/>
              <a:gd name="connsiteX159" fmla="*/ 174910 w 5734864"/>
              <a:gd name="connsiteY159" fmla="*/ 5876376 h 6858000"/>
              <a:gd name="connsiteX160" fmla="*/ 175047 w 5734864"/>
              <a:gd name="connsiteY160" fmla="*/ 5876483 h 6858000"/>
              <a:gd name="connsiteX161" fmla="*/ 174335 w 5734864"/>
              <a:gd name="connsiteY161" fmla="*/ 5881814 h 6858000"/>
              <a:gd name="connsiteX162" fmla="*/ 171273 w 5734864"/>
              <a:gd name="connsiteY162" fmla="*/ 5895339 h 6858000"/>
              <a:gd name="connsiteX163" fmla="*/ 171658 w 5734864"/>
              <a:gd name="connsiteY163" fmla="*/ 5898749 h 6858000"/>
              <a:gd name="connsiteX164" fmla="*/ 174658 w 5734864"/>
              <a:gd name="connsiteY164" fmla="*/ 5919558 h 6858000"/>
              <a:gd name="connsiteX165" fmla="*/ 169099 w 5734864"/>
              <a:gd name="connsiteY165" fmla="*/ 5984417 h 6858000"/>
              <a:gd name="connsiteX166" fmla="*/ 162007 w 5734864"/>
              <a:gd name="connsiteY166" fmla="*/ 6049043 h 6858000"/>
              <a:gd name="connsiteX167" fmla="*/ 156875 w 5734864"/>
              <a:gd name="connsiteY167" fmla="*/ 6114000 h 6858000"/>
              <a:gd name="connsiteX168" fmla="*/ 165441 w 5734864"/>
              <a:gd name="connsiteY168" fmla="*/ 6146938 h 6858000"/>
              <a:gd name="connsiteX169" fmla="*/ 165177 w 5734864"/>
              <a:gd name="connsiteY169" fmla="*/ 6150658 h 6858000"/>
              <a:gd name="connsiteX170" fmla="*/ 161772 w 5734864"/>
              <a:gd name="connsiteY170" fmla="*/ 6160011 h 6858000"/>
              <a:gd name="connsiteX171" fmla="*/ 160051 w 5734864"/>
              <a:gd name="connsiteY171" fmla="*/ 6163393 h 6858000"/>
              <a:gd name="connsiteX172" fmla="*/ 158473 w 5734864"/>
              <a:gd name="connsiteY172" fmla="*/ 6168628 h 6858000"/>
              <a:gd name="connsiteX173" fmla="*/ 158573 w 5734864"/>
              <a:gd name="connsiteY173" fmla="*/ 6168799 h 6858000"/>
              <a:gd name="connsiteX174" fmla="*/ 146463 w 5734864"/>
              <a:gd name="connsiteY174" fmla="*/ 6196671 h 6858000"/>
              <a:gd name="connsiteX175" fmla="*/ 150209 w 5734864"/>
              <a:gd name="connsiteY175" fmla="*/ 6232365 h 6858000"/>
              <a:gd name="connsiteX176" fmla="*/ 148544 w 5734864"/>
              <a:gd name="connsiteY176" fmla="*/ 6246162 h 6858000"/>
              <a:gd name="connsiteX177" fmla="*/ 148403 w 5734864"/>
              <a:gd name="connsiteY177" fmla="*/ 6253754 h 6858000"/>
              <a:gd name="connsiteX178" fmla="*/ 138880 w 5734864"/>
              <a:gd name="connsiteY178" fmla="*/ 6276449 h 6858000"/>
              <a:gd name="connsiteX179" fmla="*/ 138683 w 5734864"/>
              <a:gd name="connsiteY179" fmla="*/ 6279721 h 6858000"/>
              <a:gd name="connsiteX180" fmla="*/ 130721 w 5734864"/>
              <a:gd name="connsiteY180" fmla="*/ 6293675 h 6858000"/>
              <a:gd name="connsiteX181" fmla="*/ 120717 w 5734864"/>
              <a:gd name="connsiteY181" fmla="*/ 6313967 h 6858000"/>
              <a:gd name="connsiteX182" fmla="*/ 120841 w 5734864"/>
              <a:gd name="connsiteY182" fmla="*/ 6315437 h 6858000"/>
              <a:gd name="connsiteX183" fmla="*/ 115208 w 5734864"/>
              <a:gd name="connsiteY183" fmla="*/ 6324024 h 6858000"/>
              <a:gd name="connsiteX184" fmla="*/ 101217 w 5734864"/>
              <a:gd name="connsiteY184" fmla="*/ 6365923 h 6858000"/>
              <a:gd name="connsiteX185" fmla="*/ 74946 w 5734864"/>
              <a:gd name="connsiteY185" fmla="*/ 6556817 h 6858000"/>
              <a:gd name="connsiteX186" fmla="*/ 16001 w 5734864"/>
              <a:gd name="connsiteY186" fmla="*/ 6808678 h 6858000"/>
              <a:gd name="connsiteX187" fmla="*/ 0 w 5734864"/>
              <a:gd name="connsiteY187" fmla="*/ 6858000 h 6858000"/>
              <a:gd name="connsiteX188" fmla="*/ 5734864 w 5734864"/>
              <a:gd name="connsiteY188" fmla="*/ 685800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4660 w 5734864"/>
              <a:gd name="connsiteY33" fmla="*/ 1982709 h 6858000"/>
              <a:gd name="connsiteX34" fmla="*/ 710759 w 5734864"/>
              <a:gd name="connsiteY34" fmla="*/ 2013010 h 6858000"/>
              <a:gd name="connsiteX35" fmla="*/ 697927 w 5734864"/>
              <a:gd name="connsiteY35" fmla="*/ 2069833 h 6858000"/>
              <a:gd name="connsiteX36" fmla="*/ 693594 w 5734864"/>
              <a:gd name="connsiteY36" fmla="*/ 2103731 h 6858000"/>
              <a:gd name="connsiteX37" fmla="*/ 691109 w 5734864"/>
              <a:gd name="connsiteY37" fmla="*/ 2124027 h 6858000"/>
              <a:gd name="connsiteX38" fmla="*/ 676593 w 5734864"/>
              <a:gd name="connsiteY38" fmla="*/ 2176182 h 6858000"/>
              <a:gd name="connsiteX39" fmla="*/ 633227 w 5734864"/>
              <a:gd name="connsiteY39" fmla="*/ 2258036 h 6858000"/>
              <a:gd name="connsiteX40" fmla="*/ 625564 w 5734864"/>
              <a:gd name="connsiteY40" fmla="*/ 2284567 h 6858000"/>
              <a:gd name="connsiteX41" fmla="*/ 627074 w 5734864"/>
              <a:gd name="connsiteY41" fmla="*/ 2289605 h 6858000"/>
              <a:gd name="connsiteX42" fmla="*/ 614574 w 5734864"/>
              <a:gd name="connsiteY42" fmla="*/ 2308717 h 6858000"/>
              <a:gd name="connsiteX43" fmla="*/ 606890 w 5734864"/>
              <a:gd name="connsiteY43" fmla="*/ 2320662 h 6858000"/>
              <a:gd name="connsiteX44" fmla="*/ 605558 w 5734864"/>
              <a:gd name="connsiteY44" fmla="*/ 2327897 h 6858000"/>
              <a:gd name="connsiteX45" fmla="*/ 602202 w 5734864"/>
              <a:gd name="connsiteY45" fmla="*/ 2357749 h 6858000"/>
              <a:gd name="connsiteX46" fmla="*/ 600213 w 5734864"/>
              <a:gd name="connsiteY46" fmla="*/ 2364905 h 6858000"/>
              <a:gd name="connsiteX47" fmla="*/ 597160 w 5734864"/>
              <a:gd name="connsiteY47" fmla="*/ 2388351 h 6858000"/>
              <a:gd name="connsiteX48" fmla="*/ 597982 w 5734864"/>
              <a:gd name="connsiteY48" fmla="*/ 2402296 h 6858000"/>
              <a:gd name="connsiteX49" fmla="*/ 593150 w 5734864"/>
              <a:gd name="connsiteY49" fmla="*/ 2420015 h 6858000"/>
              <a:gd name="connsiteX50" fmla="*/ 592833 w 5734864"/>
              <a:gd name="connsiteY50" fmla="*/ 2422749 h 6858000"/>
              <a:gd name="connsiteX51" fmla="*/ 594479 w 5734864"/>
              <a:gd name="connsiteY51" fmla="*/ 2426002 h 6858000"/>
              <a:gd name="connsiteX52" fmla="*/ 591963 w 5734864"/>
              <a:gd name="connsiteY52" fmla="*/ 2431950 h 6858000"/>
              <a:gd name="connsiteX53" fmla="*/ 591544 w 5734864"/>
              <a:gd name="connsiteY53" fmla="*/ 2433897 h 6858000"/>
              <a:gd name="connsiteX54" fmla="*/ 589519 w 5734864"/>
              <a:gd name="connsiteY54" fmla="*/ 2451398 h 6858000"/>
              <a:gd name="connsiteX55" fmla="*/ 590037 w 5734864"/>
              <a:gd name="connsiteY55" fmla="*/ 2455536 h 6858000"/>
              <a:gd name="connsiteX56" fmla="*/ 588179 w 5734864"/>
              <a:gd name="connsiteY56" fmla="*/ 2462981 h 6858000"/>
              <a:gd name="connsiteX57" fmla="*/ 583434 w 5734864"/>
              <a:gd name="connsiteY57" fmla="*/ 2503991 h 6858000"/>
              <a:gd name="connsiteX58" fmla="*/ 567942 w 5734864"/>
              <a:gd name="connsiteY58" fmla="*/ 2652936 h 6858000"/>
              <a:gd name="connsiteX59" fmla="*/ 573869 w 5734864"/>
              <a:gd name="connsiteY59" fmla="*/ 2670188 h 6858000"/>
              <a:gd name="connsiteX60" fmla="*/ 575243 w 5734864"/>
              <a:gd name="connsiteY60" fmla="*/ 2688114 h 6858000"/>
              <a:gd name="connsiteX61" fmla="*/ 573824 w 5734864"/>
              <a:gd name="connsiteY61" fmla="*/ 2689856 h 6858000"/>
              <a:gd name="connsiteX62" fmla="*/ 570699 w 5734864"/>
              <a:gd name="connsiteY62" fmla="*/ 2709353 h 6858000"/>
              <a:gd name="connsiteX63" fmla="*/ 573192 w 5734864"/>
              <a:gd name="connsiteY63" fmla="*/ 2714527 h 6858000"/>
              <a:gd name="connsiteX64" fmla="*/ 572044 w 5734864"/>
              <a:gd name="connsiteY64" fmla="*/ 2728187 h 6858000"/>
              <a:gd name="connsiteX65" fmla="*/ 572465 w 5734864"/>
              <a:gd name="connsiteY65" fmla="*/ 2755863 h 6858000"/>
              <a:gd name="connsiteX66" fmla="*/ 570028 w 5734864"/>
              <a:gd name="connsiteY66" fmla="*/ 2760324 h 6858000"/>
              <a:gd name="connsiteX67" fmla="*/ 566748 w 5734864"/>
              <a:gd name="connsiteY67" fmla="*/ 2800948 h 6858000"/>
              <a:gd name="connsiteX68" fmla="*/ 565509 w 5734864"/>
              <a:gd name="connsiteY68" fmla="*/ 2801167 h 6858000"/>
              <a:gd name="connsiteX69" fmla="*/ 559367 w 5734864"/>
              <a:gd name="connsiteY69" fmla="*/ 2811129 h 6858000"/>
              <a:gd name="connsiteX70" fmla="*/ 550354 w 5734864"/>
              <a:gd name="connsiteY70" fmla="*/ 2830949 h 6858000"/>
              <a:gd name="connsiteX71" fmla="*/ 514795 w 5734864"/>
              <a:gd name="connsiteY71" fmla="*/ 2872433 h 6858000"/>
              <a:gd name="connsiteX72" fmla="*/ 509875 w 5734864"/>
              <a:gd name="connsiteY72" fmla="*/ 2923099 h 6858000"/>
              <a:gd name="connsiteX73" fmla="*/ 509577 w 5734864"/>
              <a:gd name="connsiteY73" fmla="*/ 2923197 h 6858000"/>
              <a:gd name="connsiteX74" fmla="*/ 507597 w 5734864"/>
              <a:gd name="connsiteY74" fmla="*/ 2931868 h 6858000"/>
              <a:gd name="connsiteX75" fmla="*/ 507379 w 5734864"/>
              <a:gd name="connsiteY75" fmla="*/ 2938322 h 6858000"/>
              <a:gd name="connsiteX76" fmla="*/ 504725 w 5734864"/>
              <a:gd name="connsiteY76" fmla="*/ 2954519 h 6858000"/>
              <a:gd name="connsiteX77" fmla="*/ 502018 w 5734864"/>
              <a:gd name="connsiteY77" fmla="*/ 2959643 h 6858000"/>
              <a:gd name="connsiteX78" fmla="*/ 498360 w 5734864"/>
              <a:gd name="connsiteY78" fmla="*/ 2961019 h 6858000"/>
              <a:gd name="connsiteX79" fmla="*/ 498483 w 5734864"/>
              <a:gd name="connsiteY79" fmla="*/ 2962590 h 6858000"/>
              <a:gd name="connsiteX80" fmla="*/ 484403 w 5734864"/>
              <a:gd name="connsiteY80" fmla="*/ 2990538 h 6858000"/>
              <a:gd name="connsiteX81" fmla="*/ 463075 w 5734864"/>
              <a:gd name="connsiteY81" fmla="*/ 3055956 h 6858000"/>
              <a:gd name="connsiteX82" fmla="*/ 455013 w 5734864"/>
              <a:gd name="connsiteY82" fmla="*/ 3094482 h 6858000"/>
              <a:gd name="connsiteX83" fmla="*/ 428391 w 5734864"/>
              <a:gd name="connsiteY83" fmla="*/ 3198850 h 6858000"/>
              <a:gd name="connsiteX84" fmla="*/ 401440 w 5734864"/>
              <a:gd name="connsiteY84" fmla="*/ 3307560 h 6858000"/>
              <a:gd name="connsiteX85" fmla="*/ 386076 w 5734864"/>
              <a:gd name="connsiteY85" fmla="*/ 3373943 h 6858000"/>
              <a:gd name="connsiteX86" fmla="*/ 374726 w 5734864"/>
              <a:gd name="connsiteY86" fmla="*/ 3381364 h 6858000"/>
              <a:gd name="connsiteX87" fmla="*/ 369145 w 5734864"/>
              <a:gd name="connsiteY87" fmla="*/ 3383729 h 6858000"/>
              <a:gd name="connsiteX88" fmla="*/ 364294 w 5734864"/>
              <a:gd name="connsiteY88" fmla="*/ 3414159 h 6858000"/>
              <a:gd name="connsiteX89" fmla="*/ 366450 w 5734864"/>
              <a:gd name="connsiteY89" fmla="*/ 3436925 h 6858000"/>
              <a:gd name="connsiteX90" fmla="*/ 351743 w 5734864"/>
              <a:gd name="connsiteY90" fmla="*/ 3521619 h 6858000"/>
              <a:gd name="connsiteX91" fmla="*/ 345784 w 5734864"/>
              <a:gd name="connsiteY91" fmla="*/ 3603757 h 6858000"/>
              <a:gd name="connsiteX92" fmla="*/ 344198 w 5734864"/>
              <a:gd name="connsiteY92" fmla="*/ 3652424 h 6858000"/>
              <a:gd name="connsiteX93" fmla="*/ 352450 w 5734864"/>
              <a:gd name="connsiteY93" fmla="*/ 3665222 h 6858000"/>
              <a:gd name="connsiteX94" fmla="*/ 342621 w 5734864"/>
              <a:gd name="connsiteY94" fmla="*/ 3700804 h 6858000"/>
              <a:gd name="connsiteX95" fmla="*/ 341514 w 5734864"/>
              <a:gd name="connsiteY95" fmla="*/ 3734774 h 6858000"/>
              <a:gd name="connsiteX96" fmla="*/ 340607 w 5734864"/>
              <a:gd name="connsiteY96" fmla="*/ 3785153 h 6858000"/>
              <a:gd name="connsiteX97" fmla="*/ 340707 w 5734864"/>
              <a:gd name="connsiteY97" fmla="*/ 3788177 h 6858000"/>
              <a:gd name="connsiteX98" fmla="*/ 340361 w 5734864"/>
              <a:gd name="connsiteY98" fmla="*/ 3798803 h 6858000"/>
              <a:gd name="connsiteX99" fmla="*/ 339642 w 5734864"/>
              <a:gd name="connsiteY99" fmla="*/ 3838750 h 6858000"/>
              <a:gd name="connsiteX100" fmla="*/ 360295 w 5734864"/>
              <a:gd name="connsiteY100" fmla="*/ 4015196 h 6858000"/>
              <a:gd name="connsiteX101" fmla="*/ 339043 w 5734864"/>
              <a:gd name="connsiteY101" fmla="*/ 4052778 h 6858000"/>
              <a:gd name="connsiteX102" fmla="*/ 339343 w 5734864"/>
              <a:gd name="connsiteY102" fmla="*/ 4096257 h 6858000"/>
              <a:gd name="connsiteX103" fmla="*/ 340786 w 5734864"/>
              <a:gd name="connsiteY103" fmla="*/ 4321136 h 6858000"/>
              <a:gd name="connsiteX104" fmla="*/ 343158 w 5734864"/>
              <a:gd name="connsiteY104" fmla="*/ 4429174 h 6858000"/>
              <a:gd name="connsiteX105" fmla="*/ 334599 w 5734864"/>
              <a:gd name="connsiteY105" fmla="*/ 4449938 h 6858000"/>
              <a:gd name="connsiteX106" fmla="*/ 332890 w 5734864"/>
              <a:gd name="connsiteY106" fmla="*/ 4453515 h 6858000"/>
              <a:gd name="connsiteX107" fmla="*/ 331105 w 5734864"/>
              <a:gd name="connsiteY107" fmla="*/ 4467941 h 6858000"/>
              <a:gd name="connsiteX108" fmla="*/ 324289 w 5734864"/>
              <a:gd name="connsiteY108" fmla="*/ 4471861 h 6858000"/>
              <a:gd name="connsiteX109" fmla="*/ 317079 w 5734864"/>
              <a:gd name="connsiteY109" fmla="*/ 4493468 h 6858000"/>
              <a:gd name="connsiteX110" fmla="*/ 315557 w 5734864"/>
              <a:gd name="connsiteY110" fmla="*/ 4520067 h 6858000"/>
              <a:gd name="connsiteX111" fmla="*/ 315240 w 5734864"/>
              <a:gd name="connsiteY111" fmla="*/ 4536872 h 6858000"/>
              <a:gd name="connsiteX112" fmla="*/ 316200 w 5734864"/>
              <a:gd name="connsiteY112" fmla="*/ 4538297 h 6858000"/>
              <a:gd name="connsiteX113" fmla="*/ 317507 w 5734864"/>
              <a:gd name="connsiteY113" fmla="*/ 4547582 h 6858000"/>
              <a:gd name="connsiteX114" fmla="*/ 323078 w 5734864"/>
              <a:gd name="connsiteY114" fmla="*/ 4592102 h 6858000"/>
              <a:gd name="connsiteX115" fmla="*/ 328722 w 5734864"/>
              <a:gd name="connsiteY115" fmla="*/ 4667914 h 6858000"/>
              <a:gd name="connsiteX116" fmla="*/ 335597 w 5734864"/>
              <a:gd name="connsiteY116" fmla="*/ 4695035 h 6858000"/>
              <a:gd name="connsiteX117" fmla="*/ 339485 w 5734864"/>
              <a:gd name="connsiteY117" fmla="*/ 4695979 h 6858000"/>
              <a:gd name="connsiteX118" fmla="*/ 341089 w 5734864"/>
              <a:gd name="connsiteY118" fmla="*/ 4704268 h 6858000"/>
              <a:gd name="connsiteX119" fmla="*/ 342177 w 5734864"/>
              <a:gd name="connsiteY119" fmla="*/ 4706060 h 6858000"/>
              <a:gd name="connsiteX120" fmla="*/ 347751 w 5734864"/>
              <a:gd name="connsiteY120" fmla="*/ 4716754 h 6858000"/>
              <a:gd name="connsiteX121" fmla="*/ 344125 w 5734864"/>
              <a:gd name="connsiteY121" fmla="*/ 4764669 h 6858000"/>
              <a:gd name="connsiteX122" fmla="*/ 340188 w 5734864"/>
              <a:gd name="connsiteY122" fmla="*/ 4779386 h 6858000"/>
              <a:gd name="connsiteX123" fmla="*/ 335146 w 5734864"/>
              <a:gd name="connsiteY123" fmla="*/ 4787491 h 6858000"/>
              <a:gd name="connsiteX124" fmla="*/ 319124 w 5734864"/>
              <a:gd name="connsiteY124" fmla="*/ 4843514 h 6858000"/>
              <a:gd name="connsiteX125" fmla="*/ 305956 w 5734864"/>
              <a:gd name="connsiteY125" fmla="*/ 4881505 h 6858000"/>
              <a:gd name="connsiteX126" fmla="*/ 301062 w 5734864"/>
              <a:gd name="connsiteY126" fmla="*/ 4889332 h 6858000"/>
              <a:gd name="connsiteX127" fmla="*/ 302141 w 5734864"/>
              <a:gd name="connsiteY127" fmla="*/ 4899400 h 6858000"/>
              <a:gd name="connsiteX128" fmla="*/ 304424 w 5734864"/>
              <a:gd name="connsiteY128" fmla="*/ 4902664 h 6858000"/>
              <a:gd name="connsiteX129" fmla="*/ 293123 w 5734864"/>
              <a:gd name="connsiteY129" fmla="*/ 4932769 h 6858000"/>
              <a:gd name="connsiteX130" fmla="*/ 292275 w 5734864"/>
              <a:gd name="connsiteY130" fmla="*/ 4936482 h 6858000"/>
              <a:gd name="connsiteX131" fmla="*/ 288304 w 5734864"/>
              <a:gd name="connsiteY131" fmla="*/ 4962325 h 6858000"/>
              <a:gd name="connsiteX132" fmla="*/ 287420 w 5734864"/>
              <a:gd name="connsiteY132" fmla="*/ 5042193 h 6858000"/>
              <a:gd name="connsiteX133" fmla="*/ 287020 w 5734864"/>
              <a:gd name="connsiteY133" fmla="*/ 5065655 h 6858000"/>
              <a:gd name="connsiteX134" fmla="*/ 288488 w 5734864"/>
              <a:gd name="connsiteY134" fmla="*/ 5082216 h 6858000"/>
              <a:gd name="connsiteX135" fmla="*/ 282763 w 5734864"/>
              <a:gd name="connsiteY135" fmla="*/ 5127114 h 6858000"/>
              <a:gd name="connsiteX136" fmla="*/ 269316 w 5734864"/>
              <a:gd name="connsiteY136" fmla="*/ 5202682 h 6858000"/>
              <a:gd name="connsiteX137" fmla="*/ 269174 w 5734864"/>
              <a:gd name="connsiteY137" fmla="*/ 5230835 h 6858000"/>
              <a:gd name="connsiteX138" fmla="*/ 272679 w 5734864"/>
              <a:gd name="connsiteY138" fmla="*/ 5232660 h 6858000"/>
              <a:gd name="connsiteX139" fmla="*/ 272160 w 5734864"/>
              <a:gd name="connsiteY139" fmla="*/ 5241150 h 6858000"/>
              <a:gd name="connsiteX140" fmla="*/ 272760 w 5734864"/>
              <a:gd name="connsiteY140" fmla="*/ 5243156 h 6858000"/>
              <a:gd name="connsiteX141" fmla="*/ 275462 w 5734864"/>
              <a:gd name="connsiteY141" fmla="*/ 5254919 h 6858000"/>
              <a:gd name="connsiteX142" fmla="*/ 262897 w 5734864"/>
              <a:gd name="connsiteY142" fmla="*/ 5286259 h 6858000"/>
              <a:gd name="connsiteX143" fmla="*/ 252761 w 5734864"/>
              <a:gd name="connsiteY143" fmla="*/ 5357801 h 6858000"/>
              <a:gd name="connsiteX144" fmla="*/ 242360 w 5734864"/>
              <a:gd name="connsiteY144" fmla="*/ 5460080 h 6858000"/>
              <a:gd name="connsiteX145" fmla="*/ 229880 w 5734864"/>
              <a:gd name="connsiteY145" fmla="*/ 5539714 h 6858000"/>
              <a:gd name="connsiteX146" fmla="*/ 204283 w 5734864"/>
              <a:gd name="connsiteY146" fmla="*/ 5639080 h 6858000"/>
              <a:gd name="connsiteX147" fmla="*/ 198948 w 5734864"/>
              <a:gd name="connsiteY147" fmla="*/ 5710958 h 6858000"/>
              <a:gd name="connsiteX148" fmla="*/ 192367 w 5734864"/>
              <a:gd name="connsiteY148" fmla="*/ 5719859 h 6858000"/>
              <a:gd name="connsiteX149" fmla="*/ 188035 w 5734864"/>
              <a:gd name="connsiteY149" fmla="*/ 5729935 h 6858000"/>
              <a:gd name="connsiteX150" fmla="*/ 188428 w 5734864"/>
              <a:gd name="connsiteY150" fmla="*/ 5731182 h 6858000"/>
              <a:gd name="connsiteX151" fmla="*/ 181635 w 5734864"/>
              <a:gd name="connsiteY151" fmla="*/ 5753538 h 6858000"/>
              <a:gd name="connsiteX152" fmla="*/ 169744 w 5734864"/>
              <a:gd name="connsiteY152" fmla="*/ 5796307 h 6858000"/>
              <a:gd name="connsiteX153" fmla="*/ 170351 w 5734864"/>
              <a:gd name="connsiteY153" fmla="*/ 5796644 h 6858000"/>
              <a:gd name="connsiteX154" fmla="*/ 171559 w 5734864"/>
              <a:gd name="connsiteY154" fmla="*/ 5803435 h 6858000"/>
              <a:gd name="connsiteX155" fmla="*/ 172284 w 5734864"/>
              <a:gd name="connsiteY155" fmla="*/ 5816391 h 6858000"/>
              <a:gd name="connsiteX156" fmla="*/ 182542 w 5734864"/>
              <a:gd name="connsiteY156" fmla="*/ 5846382 h 6858000"/>
              <a:gd name="connsiteX157" fmla="*/ 175877 w 5734864"/>
              <a:gd name="connsiteY157" fmla="*/ 5871336 h 6858000"/>
              <a:gd name="connsiteX158" fmla="*/ 174910 w 5734864"/>
              <a:gd name="connsiteY158" fmla="*/ 5876376 h 6858000"/>
              <a:gd name="connsiteX159" fmla="*/ 175047 w 5734864"/>
              <a:gd name="connsiteY159" fmla="*/ 5876483 h 6858000"/>
              <a:gd name="connsiteX160" fmla="*/ 174335 w 5734864"/>
              <a:gd name="connsiteY160" fmla="*/ 5881814 h 6858000"/>
              <a:gd name="connsiteX161" fmla="*/ 171273 w 5734864"/>
              <a:gd name="connsiteY161" fmla="*/ 5895339 h 6858000"/>
              <a:gd name="connsiteX162" fmla="*/ 171658 w 5734864"/>
              <a:gd name="connsiteY162" fmla="*/ 5898749 h 6858000"/>
              <a:gd name="connsiteX163" fmla="*/ 174658 w 5734864"/>
              <a:gd name="connsiteY163" fmla="*/ 5919558 h 6858000"/>
              <a:gd name="connsiteX164" fmla="*/ 169099 w 5734864"/>
              <a:gd name="connsiteY164" fmla="*/ 5984417 h 6858000"/>
              <a:gd name="connsiteX165" fmla="*/ 162007 w 5734864"/>
              <a:gd name="connsiteY165" fmla="*/ 6049043 h 6858000"/>
              <a:gd name="connsiteX166" fmla="*/ 156875 w 5734864"/>
              <a:gd name="connsiteY166" fmla="*/ 6114000 h 6858000"/>
              <a:gd name="connsiteX167" fmla="*/ 165441 w 5734864"/>
              <a:gd name="connsiteY167" fmla="*/ 6146938 h 6858000"/>
              <a:gd name="connsiteX168" fmla="*/ 165177 w 5734864"/>
              <a:gd name="connsiteY168" fmla="*/ 6150658 h 6858000"/>
              <a:gd name="connsiteX169" fmla="*/ 161772 w 5734864"/>
              <a:gd name="connsiteY169" fmla="*/ 6160011 h 6858000"/>
              <a:gd name="connsiteX170" fmla="*/ 160051 w 5734864"/>
              <a:gd name="connsiteY170" fmla="*/ 6163393 h 6858000"/>
              <a:gd name="connsiteX171" fmla="*/ 158473 w 5734864"/>
              <a:gd name="connsiteY171" fmla="*/ 6168628 h 6858000"/>
              <a:gd name="connsiteX172" fmla="*/ 158573 w 5734864"/>
              <a:gd name="connsiteY172" fmla="*/ 6168799 h 6858000"/>
              <a:gd name="connsiteX173" fmla="*/ 146463 w 5734864"/>
              <a:gd name="connsiteY173" fmla="*/ 6196671 h 6858000"/>
              <a:gd name="connsiteX174" fmla="*/ 150209 w 5734864"/>
              <a:gd name="connsiteY174" fmla="*/ 6232365 h 6858000"/>
              <a:gd name="connsiteX175" fmla="*/ 148544 w 5734864"/>
              <a:gd name="connsiteY175" fmla="*/ 6246162 h 6858000"/>
              <a:gd name="connsiteX176" fmla="*/ 148403 w 5734864"/>
              <a:gd name="connsiteY176" fmla="*/ 6253754 h 6858000"/>
              <a:gd name="connsiteX177" fmla="*/ 138880 w 5734864"/>
              <a:gd name="connsiteY177" fmla="*/ 6276449 h 6858000"/>
              <a:gd name="connsiteX178" fmla="*/ 138683 w 5734864"/>
              <a:gd name="connsiteY178" fmla="*/ 6279721 h 6858000"/>
              <a:gd name="connsiteX179" fmla="*/ 130721 w 5734864"/>
              <a:gd name="connsiteY179" fmla="*/ 6293675 h 6858000"/>
              <a:gd name="connsiteX180" fmla="*/ 120717 w 5734864"/>
              <a:gd name="connsiteY180" fmla="*/ 6313967 h 6858000"/>
              <a:gd name="connsiteX181" fmla="*/ 120841 w 5734864"/>
              <a:gd name="connsiteY181" fmla="*/ 6315437 h 6858000"/>
              <a:gd name="connsiteX182" fmla="*/ 115208 w 5734864"/>
              <a:gd name="connsiteY182" fmla="*/ 6324024 h 6858000"/>
              <a:gd name="connsiteX183" fmla="*/ 101217 w 5734864"/>
              <a:gd name="connsiteY183" fmla="*/ 6365923 h 6858000"/>
              <a:gd name="connsiteX184" fmla="*/ 74946 w 5734864"/>
              <a:gd name="connsiteY184" fmla="*/ 6556817 h 6858000"/>
              <a:gd name="connsiteX185" fmla="*/ 16001 w 5734864"/>
              <a:gd name="connsiteY185" fmla="*/ 6808678 h 6858000"/>
              <a:gd name="connsiteX186" fmla="*/ 0 w 5734864"/>
              <a:gd name="connsiteY186" fmla="*/ 6858000 h 6858000"/>
              <a:gd name="connsiteX187" fmla="*/ 5734864 w 5734864"/>
              <a:gd name="connsiteY187" fmla="*/ 6858000 h 6858000"/>
              <a:gd name="connsiteX188" fmla="*/ 5734864 w 5734864"/>
              <a:gd name="connsiteY188" fmla="*/ 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7865 w 5734864"/>
              <a:gd name="connsiteY13" fmla="*/ 1070795 h 6858000"/>
              <a:gd name="connsiteX14" fmla="*/ 862786 w 5734864"/>
              <a:gd name="connsiteY14" fmla="*/ 1238994 h 6858000"/>
              <a:gd name="connsiteX15" fmla="*/ 859345 w 5734864"/>
              <a:gd name="connsiteY15" fmla="*/ 1380427 h 6858000"/>
              <a:gd name="connsiteX16" fmla="*/ 855172 w 5734864"/>
              <a:gd name="connsiteY16" fmla="*/ 1435262 h 6858000"/>
              <a:gd name="connsiteX17" fmla="*/ 860494 w 5734864"/>
              <a:gd name="connsiteY17" fmla="*/ 1453861 h 6858000"/>
              <a:gd name="connsiteX18" fmla="*/ 853731 w 5734864"/>
              <a:gd name="connsiteY18" fmla="*/ 1467047 h 6858000"/>
              <a:gd name="connsiteX19" fmla="*/ 845847 w 5734864"/>
              <a:gd name="connsiteY19" fmla="*/ 1502307 h 6858000"/>
              <a:gd name="connsiteX20" fmla="*/ 817613 w 5734864"/>
              <a:gd name="connsiteY20" fmla="*/ 1565166 h 6858000"/>
              <a:gd name="connsiteX21" fmla="*/ 804223 w 5734864"/>
              <a:gd name="connsiteY21" fmla="*/ 1601941 h 6858000"/>
              <a:gd name="connsiteX22" fmla="*/ 791773 w 5734864"/>
              <a:gd name="connsiteY22" fmla="*/ 1627005 h 6858000"/>
              <a:gd name="connsiteX23" fmla="*/ 774645 w 5734864"/>
              <a:gd name="connsiteY23" fmla="*/ 1699922 h 6858000"/>
              <a:gd name="connsiteX24" fmla="*/ 752343 w 5734864"/>
              <a:gd name="connsiteY24" fmla="*/ 1824604 h 6858000"/>
              <a:gd name="connsiteX25" fmla="*/ 746254 w 5734864"/>
              <a:gd name="connsiteY25" fmla="*/ 1850222 h 6858000"/>
              <a:gd name="connsiteX26" fmla="*/ 728600 w 5734864"/>
              <a:gd name="connsiteY26" fmla="*/ 1869603 h 6858000"/>
              <a:gd name="connsiteX27" fmla="*/ 724396 w 5734864"/>
              <a:gd name="connsiteY27" fmla="*/ 1883104 h 6858000"/>
              <a:gd name="connsiteX28" fmla="*/ 722165 w 5734864"/>
              <a:gd name="connsiteY28" fmla="*/ 1885924 h 6858000"/>
              <a:gd name="connsiteX29" fmla="*/ 721338 w 5734864"/>
              <a:gd name="connsiteY29" fmla="*/ 1887123 h 6858000"/>
              <a:gd name="connsiteX30" fmla="*/ 714840 w 5734864"/>
              <a:gd name="connsiteY30" fmla="*/ 1902274 h 6858000"/>
              <a:gd name="connsiteX31" fmla="*/ 722847 w 5734864"/>
              <a:gd name="connsiteY31" fmla="*/ 1929891 h 6858000"/>
              <a:gd name="connsiteX32" fmla="*/ 714660 w 5734864"/>
              <a:gd name="connsiteY32" fmla="*/ 1982709 h 6858000"/>
              <a:gd name="connsiteX33" fmla="*/ 710759 w 5734864"/>
              <a:gd name="connsiteY33" fmla="*/ 2013010 h 6858000"/>
              <a:gd name="connsiteX34" fmla="*/ 697927 w 5734864"/>
              <a:gd name="connsiteY34" fmla="*/ 2069833 h 6858000"/>
              <a:gd name="connsiteX35" fmla="*/ 693594 w 5734864"/>
              <a:gd name="connsiteY35" fmla="*/ 2103731 h 6858000"/>
              <a:gd name="connsiteX36" fmla="*/ 691109 w 5734864"/>
              <a:gd name="connsiteY36" fmla="*/ 2124027 h 6858000"/>
              <a:gd name="connsiteX37" fmla="*/ 676593 w 5734864"/>
              <a:gd name="connsiteY37" fmla="*/ 2176182 h 6858000"/>
              <a:gd name="connsiteX38" fmla="*/ 633227 w 5734864"/>
              <a:gd name="connsiteY38" fmla="*/ 2258036 h 6858000"/>
              <a:gd name="connsiteX39" fmla="*/ 625564 w 5734864"/>
              <a:gd name="connsiteY39" fmla="*/ 2284567 h 6858000"/>
              <a:gd name="connsiteX40" fmla="*/ 627074 w 5734864"/>
              <a:gd name="connsiteY40" fmla="*/ 2289605 h 6858000"/>
              <a:gd name="connsiteX41" fmla="*/ 614574 w 5734864"/>
              <a:gd name="connsiteY41" fmla="*/ 2308717 h 6858000"/>
              <a:gd name="connsiteX42" fmla="*/ 606890 w 5734864"/>
              <a:gd name="connsiteY42" fmla="*/ 2320662 h 6858000"/>
              <a:gd name="connsiteX43" fmla="*/ 605558 w 5734864"/>
              <a:gd name="connsiteY43" fmla="*/ 2327897 h 6858000"/>
              <a:gd name="connsiteX44" fmla="*/ 602202 w 5734864"/>
              <a:gd name="connsiteY44" fmla="*/ 2357749 h 6858000"/>
              <a:gd name="connsiteX45" fmla="*/ 600213 w 5734864"/>
              <a:gd name="connsiteY45" fmla="*/ 2364905 h 6858000"/>
              <a:gd name="connsiteX46" fmla="*/ 597160 w 5734864"/>
              <a:gd name="connsiteY46" fmla="*/ 2388351 h 6858000"/>
              <a:gd name="connsiteX47" fmla="*/ 597982 w 5734864"/>
              <a:gd name="connsiteY47" fmla="*/ 2402296 h 6858000"/>
              <a:gd name="connsiteX48" fmla="*/ 593150 w 5734864"/>
              <a:gd name="connsiteY48" fmla="*/ 2420015 h 6858000"/>
              <a:gd name="connsiteX49" fmla="*/ 592833 w 5734864"/>
              <a:gd name="connsiteY49" fmla="*/ 2422749 h 6858000"/>
              <a:gd name="connsiteX50" fmla="*/ 594479 w 5734864"/>
              <a:gd name="connsiteY50" fmla="*/ 2426002 h 6858000"/>
              <a:gd name="connsiteX51" fmla="*/ 591963 w 5734864"/>
              <a:gd name="connsiteY51" fmla="*/ 2431950 h 6858000"/>
              <a:gd name="connsiteX52" fmla="*/ 591544 w 5734864"/>
              <a:gd name="connsiteY52" fmla="*/ 2433897 h 6858000"/>
              <a:gd name="connsiteX53" fmla="*/ 589519 w 5734864"/>
              <a:gd name="connsiteY53" fmla="*/ 2451398 h 6858000"/>
              <a:gd name="connsiteX54" fmla="*/ 590037 w 5734864"/>
              <a:gd name="connsiteY54" fmla="*/ 2455536 h 6858000"/>
              <a:gd name="connsiteX55" fmla="*/ 588179 w 5734864"/>
              <a:gd name="connsiteY55" fmla="*/ 2462981 h 6858000"/>
              <a:gd name="connsiteX56" fmla="*/ 583434 w 5734864"/>
              <a:gd name="connsiteY56" fmla="*/ 2503991 h 6858000"/>
              <a:gd name="connsiteX57" fmla="*/ 567942 w 5734864"/>
              <a:gd name="connsiteY57" fmla="*/ 2652936 h 6858000"/>
              <a:gd name="connsiteX58" fmla="*/ 573869 w 5734864"/>
              <a:gd name="connsiteY58" fmla="*/ 2670188 h 6858000"/>
              <a:gd name="connsiteX59" fmla="*/ 575243 w 5734864"/>
              <a:gd name="connsiteY59" fmla="*/ 2688114 h 6858000"/>
              <a:gd name="connsiteX60" fmla="*/ 573824 w 5734864"/>
              <a:gd name="connsiteY60" fmla="*/ 2689856 h 6858000"/>
              <a:gd name="connsiteX61" fmla="*/ 570699 w 5734864"/>
              <a:gd name="connsiteY61" fmla="*/ 2709353 h 6858000"/>
              <a:gd name="connsiteX62" fmla="*/ 573192 w 5734864"/>
              <a:gd name="connsiteY62" fmla="*/ 2714527 h 6858000"/>
              <a:gd name="connsiteX63" fmla="*/ 572044 w 5734864"/>
              <a:gd name="connsiteY63" fmla="*/ 2728187 h 6858000"/>
              <a:gd name="connsiteX64" fmla="*/ 572465 w 5734864"/>
              <a:gd name="connsiteY64" fmla="*/ 2755863 h 6858000"/>
              <a:gd name="connsiteX65" fmla="*/ 570028 w 5734864"/>
              <a:gd name="connsiteY65" fmla="*/ 2760324 h 6858000"/>
              <a:gd name="connsiteX66" fmla="*/ 566748 w 5734864"/>
              <a:gd name="connsiteY66" fmla="*/ 2800948 h 6858000"/>
              <a:gd name="connsiteX67" fmla="*/ 565509 w 5734864"/>
              <a:gd name="connsiteY67" fmla="*/ 2801167 h 6858000"/>
              <a:gd name="connsiteX68" fmla="*/ 559367 w 5734864"/>
              <a:gd name="connsiteY68" fmla="*/ 2811129 h 6858000"/>
              <a:gd name="connsiteX69" fmla="*/ 550354 w 5734864"/>
              <a:gd name="connsiteY69" fmla="*/ 2830949 h 6858000"/>
              <a:gd name="connsiteX70" fmla="*/ 514795 w 5734864"/>
              <a:gd name="connsiteY70" fmla="*/ 2872433 h 6858000"/>
              <a:gd name="connsiteX71" fmla="*/ 509875 w 5734864"/>
              <a:gd name="connsiteY71" fmla="*/ 2923099 h 6858000"/>
              <a:gd name="connsiteX72" fmla="*/ 509577 w 5734864"/>
              <a:gd name="connsiteY72" fmla="*/ 2923197 h 6858000"/>
              <a:gd name="connsiteX73" fmla="*/ 507597 w 5734864"/>
              <a:gd name="connsiteY73" fmla="*/ 2931868 h 6858000"/>
              <a:gd name="connsiteX74" fmla="*/ 507379 w 5734864"/>
              <a:gd name="connsiteY74" fmla="*/ 2938322 h 6858000"/>
              <a:gd name="connsiteX75" fmla="*/ 504725 w 5734864"/>
              <a:gd name="connsiteY75" fmla="*/ 2954519 h 6858000"/>
              <a:gd name="connsiteX76" fmla="*/ 502018 w 5734864"/>
              <a:gd name="connsiteY76" fmla="*/ 2959643 h 6858000"/>
              <a:gd name="connsiteX77" fmla="*/ 498360 w 5734864"/>
              <a:gd name="connsiteY77" fmla="*/ 2961019 h 6858000"/>
              <a:gd name="connsiteX78" fmla="*/ 498483 w 5734864"/>
              <a:gd name="connsiteY78" fmla="*/ 2962590 h 6858000"/>
              <a:gd name="connsiteX79" fmla="*/ 484403 w 5734864"/>
              <a:gd name="connsiteY79" fmla="*/ 2990538 h 6858000"/>
              <a:gd name="connsiteX80" fmla="*/ 463075 w 5734864"/>
              <a:gd name="connsiteY80" fmla="*/ 3055956 h 6858000"/>
              <a:gd name="connsiteX81" fmla="*/ 455013 w 5734864"/>
              <a:gd name="connsiteY81" fmla="*/ 3094482 h 6858000"/>
              <a:gd name="connsiteX82" fmla="*/ 428391 w 5734864"/>
              <a:gd name="connsiteY82" fmla="*/ 3198850 h 6858000"/>
              <a:gd name="connsiteX83" fmla="*/ 401440 w 5734864"/>
              <a:gd name="connsiteY83" fmla="*/ 3307560 h 6858000"/>
              <a:gd name="connsiteX84" fmla="*/ 386076 w 5734864"/>
              <a:gd name="connsiteY84" fmla="*/ 3373943 h 6858000"/>
              <a:gd name="connsiteX85" fmla="*/ 374726 w 5734864"/>
              <a:gd name="connsiteY85" fmla="*/ 3381364 h 6858000"/>
              <a:gd name="connsiteX86" fmla="*/ 369145 w 5734864"/>
              <a:gd name="connsiteY86" fmla="*/ 3383729 h 6858000"/>
              <a:gd name="connsiteX87" fmla="*/ 364294 w 5734864"/>
              <a:gd name="connsiteY87" fmla="*/ 3414159 h 6858000"/>
              <a:gd name="connsiteX88" fmla="*/ 366450 w 5734864"/>
              <a:gd name="connsiteY88" fmla="*/ 3436925 h 6858000"/>
              <a:gd name="connsiteX89" fmla="*/ 351743 w 5734864"/>
              <a:gd name="connsiteY89" fmla="*/ 3521619 h 6858000"/>
              <a:gd name="connsiteX90" fmla="*/ 345784 w 5734864"/>
              <a:gd name="connsiteY90" fmla="*/ 3603757 h 6858000"/>
              <a:gd name="connsiteX91" fmla="*/ 344198 w 5734864"/>
              <a:gd name="connsiteY91" fmla="*/ 3652424 h 6858000"/>
              <a:gd name="connsiteX92" fmla="*/ 352450 w 5734864"/>
              <a:gd name="connsiteY92" fmla="*/ 3665222 h 6858000"/>
              <a:gd name="connsiteX93" fmla="*/ 342621 w 5734864"/>
              <a:gd name="connsiteY93" fmla="*/ 3700804 h 6858000"/>
              <a:gd name="connsiteX94" fmla="*/ 341514 w 5734864"/>
              <a:gd name="connsiteY94" fmla="*/ 3734774 h 6858000"/>
              <a:gd name="connsiteX95" fmla="*/ 340607 w 5734864"/>
              <a:gd name="connsiteY95" fmla="*/ 3785153 h 6858000"/>
              <a:gd name="connsiteX96" fmla="*/ 340707 w 5734864"/>
              <a:gd name="connsiteY96" fmla="*/ 3788177 h 6858000"/>
              <a:gd name="connsiteX97" fmla="*/ 340361 w 5734864"/>
              <a:gd name="connsiteY97" fmla="*/ 3798803 h 6858000"/>
              <a:gd name="connsiteX98" fmla="*/ 339642 w 5734864"/>
              <a:gd name="connsiteY98" fmla="*/ 3838750 h 6858000"/>
              <a:gd name="connsiteX99" fmla="*/ 360295 w 5734864"/>
              <a:gd name="connsiteY99" fmla="*/ 4015196 h 6858000"/>
              <a:gd name="connsiteX100" fmla="*/ 339043 w 5734864"/>
              <a:gd name="connsiteY100" fmla="*/ 4052778 h 6858000"/>
              <a:gd name="connsiteX101" fmla="*/ 339343 w 5734864"/>
              <a:gd name="connsiteY101" fmla="*/ 4096257 h 6858000"/>
              <a:gd name="connsiteX102" fmla="*/ 340786 w 5734864"/>
              <a:gd name="connsiteY102" fmla="*/ 4321136 h 6858000"/>
              <a:gd name="connsiteX103" fmla="*/ 343158 w 5734864"/>
              <a:gd name="connsiteY103" fmla="*/ 4429174 h 6858000"/>
              <a:gd name="connsiteX104" fmla="*/ 334599 w 5734864"/>
              <a:gd name="connsiteY104" fmla="*/ 4449938 h 6858000"/>
              <a:gd name="connsiteX105" fmla="*/ 332890 w 5734864"/>
              <a:gd name="connsiteY105" fmla="*/ 4453515 h 6858000"/>
              <a:gd name="connsiteX106" fmla="*/ 331105 w 5734864"/>
              <a:gd name="connsiteY106" fmla="*/ 4467941 h 6858000"/>
              <a:gd name="connsiteX107" fmla="*/ 324289 w 5734864"/>
              <a:gd name="connsiteY107" fmla="*/ 4471861 h 6858000"/>
              <a:gd name="connsiteX108" fmla="*/ 317079 w 5734864"/>
              <a:gd name="connsiteY108" fmla="*/ 4493468 h 6858000"/>
              <a:gd name="connsiteX109" fmla="*/ 315557 w 5734864"/>
              <a:gd name="connsiteY109" fmla="*/ 4520067 h 6858000"/>
              <a:gd name="connsiteX110" fmla="*/ 315240 w 5734864"/>
              <a:gd name="connsiteY110" fmla="*/ 4536872 h 6858000"/>
              <a:gd name="connsiteX111" fmla="*/ 316200 w 5734864"/>
              <a:gd name="connsiteY111" fmla="*/ 4538297 h 6858000"/>
              <a:gd name="connsiteX112" fmla="*/ 317507 w 5734864"/>
              <a:gd name="connsiteY112" fmla="*/ 4547582 h 6858000"/>
              <a:gd name="connsiteX113" fmla="*/ 323078 w 5734864"/>
              <a:gd name="connsiteY113" fmla="*/ 4592102 h 6858000"/>
              <a:gd name="connsiteX114" fmla="*/ 328722 w 5734864"/>
              <a:gd name="connsiteY114" fmla="*/ 4667914 h 6858000"/>
              <a:gd name="connsiteX115" fmla="*/ 335597 w 5734864"/>
              <a:gd name="connsiteY115" fmla="*/ 4695035 h 6858000"/>
              <a:gd name="connsiteX116" fmla="*/ 339485 w 5734864"/>
              <a:gd name="connsiteY116" fmla="*/ 4695979 h 6858000"/>
              <a:gd name="connsiteX117" fmla="*/ 341089 w 5734864"/>
              <a:gd name="connsiteY117" fmla="*/ 4704268 h 6858000"/>
              <a:gd name="connsiteX118" fmla="*/ 342177 w 5734864"/>
              <a:gd name="connsiteY118" fmla="*/ 4706060 h 6858000"/>
              <a:gd name="connsiteX119" fmla="*/ 347751 w 5734864"/>
              <a:gd name="connsiteY119" fmla="*/ 4716754 h 6858000"/>
              <a:gd name="connsiteX120" fmla="*/ 344125 w 5734864"/>
              <a:gd name="connsiteY120" fmla="*/ 4764669 h 6858000"/>
              <a:gd name="connsiteX121" fmla="*/ 340188 w 5734864"/>
              <a:gd name="connsiteY121" fmla="*/ 4779386 h 6858000"/>
              <a:gd name="connsiteX122" fmla="*/ 335146 w 5734864"/>
              <a:gd name="connsiteY122" fmla="*/ 4787491 h 6858000"/>
              <a:gd name="connsiteX123" fmla="*/ 319124 w 5734864"/>
              <a:gd name="connsiteY123" fmla="*/ 4843514 h 6858000"/>
              <a:gd name="connsiteX124" fmla="*/ 305956 w 5734864"/>
              <a:gd name="connsiteY124" fmla="*/ 4881505 h 6858000"/>
              <a:gd name="connsiteX125" fmla="*/ 301062 w 5734864"/>
              <a:gd name="connsiteY125" fmla="*/ 4889332 h 6858000"/>
              <a:gd name="connsiteX126" fmla="*/ 302141 w 5734864"/>
              <a:gd name="connsiteY126" fmla="*/ 4899400 h 6858000"/>
              <a:gd name="connsiteX127" fmla="*/ 304424 w 5734864"/>
              <a:gd name="connsiteY127" fmla="*/ 4902664 h 6858000"/>
              <a:gd name="connsiteX128" fmla="*/ 293123 w 5734864"/>
              <a:gd name="connsiteY128" fmla="*/ 4932769 h 6858000"/>
              <a:gd name="connsiteX129" fmla="*/ 292275 w 5734864"/>
              <a:gd name="connsiteY129" fmla="*/ 4936482 h 6858000"/>
              <a:gd name="connsiteX130" fmla="*/ 288304 w 5734864"/>
              <a:gd name="connsiteY130" fmla="*/ 4962325 h 6858000"/>
              <a:gd name="connsiteX131" fmla="*/ 287420 w 5734864"/>
              <a:gd name="connsiteY131" fmla="*/ 5042193 h 6858000"/>
              <a:gd name="connsiteX132" fmla="*/ 287020 w 5734864"/>
              <a:gd name="connsiteY132" fmla="*/ 5065655 h 6858000"/>
              <a:gd name="connsiteX133" fmla="*/ 288488 w 5734864"/>
              <a:gd name="connsiteY133" fmla="*/ 5082216 h 6858000"/>
              <a:gd name="connsiteX134" fmla="*/ 282763 w 5734864"/>
              <a:gd name="connsiteY134" fmla="*/ 5127114 h 6858000"/>
              <a:gd name="connsiteX135" fmla="*/ 269316 w 5734864"/>
              <a:gd name="connsiteY135" fmla="*/ 5202682 h 6858000"/>
              <a:gd name="connsiteX136" fmla="*/ 269174 w 5734864"/>
              <a:gd name="connsiteY136" fmla="*/ 5230835 h 6858000"/>
              <a:gd name="connsiteX137" fmla="*/ 272679 w 5734864"/>
              <a:gd name="connsiteY137" fmla="*/ 5232660 h 6858000"/>
              <a:gd name="connsiteX138" fmla="*/ 272160 w 5734864"/>
              <a:gd name="connsiteY138" fmla="*/ 5241150 h 6858000"/>
              <a:gd name="connsiteX139" fmla="*/ 272760 w 5734864"/>
              <a:gd name="connsiteY139" fmla="*/ 5243156 h 6858000"/>
              <a:gd name="connsiteX140" fmla="*/ 275462 w 5734864"/>
              <a:gd name="connsiteY140" fmla="*/ 5254919 h 6858000"/>
              <a:gd name="connsiteX141" fmla="*/ 262897 w 5734864"/>
              <a:gd name="connsiteY141" fmla="*/ 5286259 h 6858000"/>
              <a:gd name="connsiteX142" fmla="*/ 252761 w 5734864"/>
              <a:gd name="connsiteY142" fmla="*/ 5357801 h 6858000"/>
              <a:gd name="connsiteX143" fmla="*/ 242360 w 5734864"/>
              <a:gd name="connsiteY143" fmla="*/ 5460080 h 6858000"/>
              <a:gd name="connsiteX144" fmla="*/ 229880 w 5734864"/>
              <a:gd name="connsiteY144" fmla="*/ 5539714 h 6858000"/>
              <a:gd name="connsiteX145" fmla="*/ 204283 w 5734864"/>
              <a:gd name="connsiteY145" fmla="*/ 5639080 h 6858000"/>
              <a:gd name="connsiteX146" fmla="*/ 198948 w 5734864"/>
              <a:gd name="connsiteY146" fmla="*/ 5710958 h 6858000"/>
              <a:gd name="connsiteX147" fmla="*/ 192367 w 5734864"/>
              <a:gd name="connsiteY147" fmla="*/ 5719859 h 6858000"/>
              <a:gd name="connsiteX148" fmla="*/ 188035 w 5734864"/>
              <a:gd name="connsiteY148" fmla="*/ 5729935 h 6858000"/>
              <a:gd name="connsiteX149" fmla="*/ 188428 w 5734864"/>
              <a:gd name="connsiteY149" fmla="*/ 5731182 h 6858000"/>
              <a:gd name="connsiteX150" fmla="*/ 181635 w 5734864"/>
              <a:gd name="connsiteY150" fmla="*/ 5753538 h 6858000"/>
              <a:gd name="connsiteX151" fmla="*/ 169744 w 5734864"/>
              <a:gd name="connsiteY151" fmla="*/ 5796307 h 6858000"/>
              <a:gd name="connsiteX152" fmla="*/ 170351 w 5734864"/>
              <a:gd name="connsiteY152" fmla="*/ 5796644 h 6858000"/>
              <a:gd name="connsiteX153" fmla="*/ 171559 w 5734864"/>
              <a:gd name="connsiteY153" fmla="*/ 5803435 h 6858000"/>
              <a:gd name="connsiteX154" fmla="*/ 172284 w 5734864"/>
              <a:gd name="connsiteY154" fmla="*/ 5816391 h 6858000"/>
              <a:gd name="connsiteX155" fmla="*/ 182542 w 5734864"/>
              <a:gd name="connsiteY155" fmla="*/ 5846382 h 6858000"/>
              <a:gd name="connsiteX156" fmla="*/ 175877 w 5734864"/>
              <a:gd name="connsiteY156" fmla="*/ 5871336 h 6858000"/>
              <a:gd name="connsiteX157" fmla="*/ 174910 w 5734864"/>
              <a:gd name="connsiteY157" fmla="*/ 5876376 h 6858000"/>
              <a:gd name="connsiteX158" fmla="*/ 175047 w 5734864"/>
              <a:gd name="connsiteY158" fmla="*/ 5876483 h 6858000"/>
              <a:gd name="connsiteX159" fmla="*/ 174335 w 5734864"/>
              <a:gd name="connsiteY159" fmla="*/ 5881814 h 6858000"/>
              <a:gd name="connsiteX160" fmla="*/ 171273 w 5734864"/>
              <a:gd name="connsiteY160" fmla="*/ 5895339 h 6858000"/>
              <a:gd name="connsiteX161" fmla="*/ 171658 w 5734864"/>
              <a:gd name="connsiteY161" fmla="*/ 5898749 h 6858000"/>
              <a:gd name="connsiteX162" fmla="*/ 174658 w 5734864"/>
              <a:gd name="connsiteY162" fmla="*/ 5919558 h 6858000"/>
              <a:gd name="connsiteX163" fmla="*/ 169099 w 5734864"/>
              <a:gd name="connsiteY163" fmla="*/ 5984417 h 6858000"/>
              <a:gd name="connsiteX164" fmla="*/ 162007 w 5734864"/>
              <a:gd name="connsiteY164" fmla="*/ 6049043 h 6858000"/>
              <a:gd name="connsiteX165" fmla="*/ 156875 w 5734864"/>
              <a:gd name="connsiteY165" fmla="*/ 6114000 h 6858000"/>
              <a:gd name="connsiteX166" fmla="*/ 165441 w 5734864"/>
              <a:gd name="connsiteY166" fmla="*/ 6146938 h 6858000"/>
              <a:gd name="connsiteX167" fmla="*/ 165177 w 5734864"/>
              <a:gd name="connsiteY167" fmla="*/ 6150658 h 6858000"/>
              <a:gd name="connsiteX168" fmla="*/ 161772 w 5734864"/>
              <a:gd name="connsiteY168" fmla="*/ 6160011 h 6858000"/>
              <a:gd name="connsiteX169" fmla="*/ 160051 w 5734864"/>
              <a:gd name="connsiteY169" fmla="*/ 6163393 h 6858000"/>
              <a:gd name="connsiteX170" fmla="*/ 158473 w 5734864"/>
              <a:gd name="connsiteY170" fmla="*/ 6168628 h 6858000"/>
              <a:gd name="connsiteX171" fmla="*/ 158573 w 5734864"/>
              <a:gd name="connsiteY171" fmla="*/ 6168799 h 6858000"/>
              <a:gd name="connsiteX172" fmla="*/ 146463 w 5734864"/>
              <a:gd name="connsiteY172" fmla="*/ 6196671 h 6858000"/>
              <a:gd name="connsiteX173" fmla="*/ 150209 w 5734864"/>
              <a:gd name="connsiteY173" fmla="*/ 6232365 h 6858000"/>
              <a:gd name="connsiteX174" fmla="*/ 148544 w 5734864"/>
              <a:gd name="connsiteY174" fmla="*/ 6246162 h 6858000"/>
              <a:gd name="connsiteX175" fmla="*/ 148403 w 5734864"/>
              <a:gd name="connsiteY175" fmla="*/ 6253754 h 6858000"/>
              <a:gd name="connsiteX176" fmla="*/ 138880 w 5734864"/>
              <a:gd name="connsiteY176" fmla="*/ 6276449 h 6858000"/>
              <a:gd name="connsiteX177" fmla="*/ 138683 w 5734864"/>
              <a:gd name="connsiteY177" fmla="*/ 6279721 h 6858000"/>
              <a:gd name="connsiteX178" fmla="*/ 130721 w 5734864"/>
              <a:gd name="connsiteY178" fmla="*/ 6293675 h 6858000"/>
              <a:gd name="connsiteX179" fmla="*/ 120717 w 5734864"/>
              <a:gd name="connsiteY179" fmla="*/ 6313967 h 6858000"/>
              <a:gd name="connsiteX180" fmla="*/ 120841 w 5734864"/>
              <a:gd name="connsiteY180" fmla="*/ 6315437 h 6858000"/>
              <a:gd name="connsiteX181" fmla="*/ 115208 w 5734864"/>
              <a:gd name="connsiteY181" fmla="*/ 6324024 h 6858000"/>
              <a:gd name="connsiteX182" fmla="*/ 101217 w 5734864"/>
              <a:gd name="connsiteY182" fmla="*/ 6365923 h 6858000"/>
              <a:gd name="connsiteX183" fmla="*/ 74946 w 5734864"/>
              <a:gd name="connsiteY183" fmla="*/ 6556817 h 6858000"/>
              <a:gd name="connsiteX184" fmla="*/ 16001 w 5734864"/>
              <a:gd name="connsiteY184" fmla="*/ 6808678 h 6858000"/>
              <a:gd name="connsiteX185" fmla="*/ 0 w 5734864"/>
              <a:gd name="connsiteY185" fmla="*/ 6858000 h 6858000"/>
              <a:gd name="connsiteX186" fmla="*/ 5734864 w 5734864"/>
              <a:gd name="connsiteY186" fmla="*/ 6858000 h 6858000"/>
              <a:gd name="connsiteX187" fmla="*/ 5734864 w 5734864"/>
              <a:gd name="connsiteY18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5734864" h="6858000">
                <a:moveTo>
                  <a:pt x="5734864" y="0"/>
                </a:moveTo>
                <a:lnTo>
                  <a:pt x="771611" y="0"/>
                </a:lnTo>
                <a:cubicBezTo>
                  <a:pt x="771634" y="16369"/>
                  <a:pt x="771656" y="32739"/>
                  <a:pt x="771679" y="49108"/>
                </a:cubicBezTo>
                <a:cubicBezTo>
                  <a:pt x="775201" y="55622"/>
                  <a:pt x="788724" y="196721"/>
                  <a:pt x="794248" y="200968"/>
                </a:cubicBezTo>
                <a:lnTo>
                  <a:pt x="801749" y="414071"/>
                </a:lnTo>
                <a:cubicBezTo>
                  <a:pt x="807329" y="440933"/>
                  <a:pt x="835107" y="598697"/>
                  <a:pt x="818548" y="585467"/>
                </a:cubicBezTo>
                <a:cubicBezTo>
                  <a:pt x="856197" y="664140"/>
                  <a:pt x="837895" y="708473"/>
                  <a:pt x="857476" y="800623"/>
                </a:cubicBezTo>
                <a:cubicBezTo>
                  <a:pt x="822401" y="857344"/>
                  <a:pt x="855723" y="824571"/>
                  <a:pt x="851083" y="878903"/>
                </a:cubicBezTo>
                <a:cubicBezTo>
                  <a:pt x="884811" y="859448"/>
                  <a:pt x="834648" y="946397"/>
                  <a:pt x="873564" y="943826"/>
                </a:cubicBezTo>
                <a:cubicBezTo>
                  <a:pt x="871487" y="953795"/>
                  <a:pt x="868248" y="963533"/>
                  <a:pt x="864705" y="973328"/>
                </a:cubicBezTo>
                <a:lnTo>
                  <a:pt x="862869" y="978457"/>
                </a:lnTo>
                <a:lnTo>
                  <a:pt x="862233" y="998041"/>
                </a:lnTo>
                <a:lnTo>
                  <a:pt x="853665" y="1004750"/>
                </a:lnTo>
                <a:lnTo>
                  <a:pt x="847865" y="1070795"/>
                </a:lnTo>
                <a:cubicBezTo>
                  <a:pt x="870234" y="1110486"/>
                  <a:pt x="833172" y="1190441"/>
                  <a:pt x="862786" y="1238994"/>
                </a:cubicBezTo>
                <a:cubicBezTo>
                  <a:pt x="864699" y="1290599"/>
                  <a:pt x="860615" y="1347716"/>
                  <a:pt x="859345" y="1380427"/>
                </a:cubicBezTo>
                <a:cubicBezTo>
                  <a:pt x="845703" y="1396391"/>
                  <a:pt x="873184" y="1435525"/>
                  <a:pt x="855172" y="1435262"/>
                </a:cubicBezTo>
                <a:lnTo>
                  <a:pt x="860494" y="1453861"/>
                </a:lnTo>
                <a:lnTo>
                  <a:pt x="853731" y="1467047"/>
                </a:lnTo>
                <a:cubicBezTo>
                  <a:pt x="846549" y="1480528"/>
                  <a:pt x="841728" y="1491093"/>
                  <a:pt x="845847" y="1502307"/>
                </a:cubicBezTo>
                <a:lnTo>
                  <a:pt x="817613" y="1565166"/>
                </a:lnTo>
                <a:cubicBezTo>
                  <a:pt x="805468" y="1557258"/>
                  <a:pt x="816534" y="1596564"/>
                  <a:pt x="804223" y="1601941"/>
                </a:cubicBezTo>
                <a:cubicBezTo>
                  <a:pt x="794287" y="1604654"/>
                  <a:pt x="795328" y="1617209"/>
                  <a:pt x="791773" y="1627005"/>
                </a:cubicBezTo>
                <a:cubicBezTo>
                  <a:pt x="781684" y="1634393"/>
                  <a:pt x="772978" y="1683187"/>
                  <a:pt x="774645" y="1699922"/>
                </a:cubicBezTo>
                <a:cubicBezTo>
                  <a:pt x="785341" y="1746767"/>
                  <a:pt x="744845" y="1787099"/>
                  <a:pt x="752343" y="1824604"/>
                </a:cubicBezTo>
                <a:cubicBezTo>
                  <a:pt x="751502" y="1834578"/>
                  <a:pt x="749297" y="1842929"/>
                  <a:pt x="746254" y="1850222"/>
                </a:cubicBezTo>
                <a:lnTo>
                  <a:pt x="728600" y="1869603"/>
                </a:lnTo>
                <a:lnTo>
                  <a:pt x="724396" y="1883104"/>
                </a:lnTo>
                <a:lnTo>
                  <a:pt x="722165" y="1885924"/>
                </a:lnTo>
                <a:lnTo>
                  <a:pt x="721338" y="1887123"/>
                </a:lnTo>
                <a:lnTo>
                  <a:pt x="714840" y="1902274"/>
                </a:lnTo>
                <a:lnTo>
                  <a:pt x="722847" y="1929891"/>
                </a:lnTo>
                <a:lnTo>
                  <a:pt x="714660" y="1982709"/>
                </a:lnTo>
                <a:cubicBezTo>
                  <a:pt x="727725" y="2006201"/>
                  <a:pt x="714739" y="1997091"/>
                  <a:pt x="710759" y="2013010"/>
                </a:cubicBezTo>
                <a:cubicBezTo>
                  <a:pt x="707970" y="2027531"/>
                  <a:pt x="700788" y="2054714"/>
                  <a:pt x="697927" y="2069833"/>
                </a:cubicBezTo>
                <a:cubicBezTo>
                  <a:pt x="685211" y="2080229"/>
                  <a:pt x="698762" y="2088241"/>
                  <a:pt x="693594" y="2103731"/>
                </a:cubicBezTo>
                <a:cubicBezTo>
                  <a:pt x="688481" y="2110649"/>
                  <a:pt x="687183" y="2115973"/>
                  <a:pt x="691109" y="2124027"/>
                </a:cubicBezTo>
                <a:cubicBezTo>
                  <a:pt x="666413" y="2155740"/>
                  <a:pt x="688031" y="2144874"/>
                  <a:pt x="676593" y="2176182"/>
                </a:cubicBezTo>
                <a:cubicBezTo>
                  <a:pt x="665190" y="2202944"/>
                  <a:pt x="656416" y="2233857"/>
                  <a:pt x="633227" y="2258036"/>
                </a:cubicBezTo>
                <a:cubicBezTo>
                  <a:pt x="626930" y="2262191"/>
                  <a:pt x="623498" y="2274069"/>
                  <a:pt x="625564" y="2284567"/>
                </a:cubicBezTo>
                <a:cubicBezTo>
                  <a:pt x="625918" y="2286374"/>
                  <a:pt x="626427" y="2288071"/>
                  <a:pt x="627074" y="2289605"/>
                </a:cubicBezTo>
                <a:cubicBezTo>
                  <a:pt x="619029" y="2296628"/>
                  <a:pt x="616453" y="2303188"/>
                  <a:pt x="614574" y="2308717"/>
                </a:cubicBezTo>
                <a:lnTo>
                  <a:pt x="606890" y="2320662"/>
                </a:lnTo>
                <a:lnTo>
                  <a:pt x="605558" y="2327897"/>
                </a:lnTo>
                <a:lnTo>
                  <a:pt x="602202" y="2357749"/>
                </a:lnTo>
                <a:lnTo>
                  <a:pt x="600213" y="2364905"/>
                </a:lnTo>
                <a:lnTo>
                  <a:pt x="597160" y="2388351"/>
                </a:lnTo>
                <a:lnTo>
                  <a:pt x="597982" y="2402296"/>
                </a:lnTo>
                <a:lnTo>
                  <a:pt x="593150" y="2420015"/>
                </a:lnTo>
                <a:cubicBezTo>
                  <a:pt x="593044" y="2420926"/>
                  <a:pt x="592939" y="2421838"/>
                  <a:pt x="592833" y="2422749"/>
                </a:cubicBezTo>
                <a:lnTo>
                  <a:pt x="594479" y="2426002"/>
                </a:lnTo>
                <a:cubicBezTo>
                  <a:pt x="594168" y="2427683"/>
                  <a:pt x="593118" y="2429721"/>
                  <a:pt x="591963" y="2431950"/>
                </a:cubicBezTo>
                <a:cubicBezTo>
                  <a:pt x="591823" y="2432599"/>
                  <a:pt x="591684" y="2433248"/>
                  <a:pt x="591544" y="2433897"/>
                </a:cubicBezTo>
                <a:lnTo>
                  <a:pt x="589519" y="2451398"/>
                </a:lnTo>
                <a:cubicBezTo>
                  <a:pt x="589692" y="2452777"/>
                  <a:pt x="589864" y="2454157"/>
                  <a:pt x="590037" y="2455536"/>
                </a:cubicBezTo>
                <a:lnTo>
                  <a:pt x="588179" y="2462981"/>
                </a:lnTo>
                <a:lnTo>
                  <a:pt x="583434" y="2503991"/>
                </a:lnTo>
                <a:cubicBezTo>
                  <a:pt x="576530" y="2566058"/>
                  <a:pt x="570433" y="2625224"/>
                  <a:pt x="567942" y="2652936"/>
                </a:cubicBezTo>
                <a:cubicBezTo>
                  <a:pt x="570864" y="2658290"/>
                  <a:pt x="572739" y="2664095"/>
                  <a:pt x="573869" y="2670188"/>
                </a:cubicBezTo>
                <a:lnTo>
                  <a:pt x="575243" y="2688114"/>
                </a:lnTo>
                <a:lnTo>
                  <a:pt x="573824" y="2689856"/>
                </a:lnTo>
                <a:cubicBezTo>
                  <a:pt x="569972" y="2698471"/>
                  <a:pt x="569572" y="2704494"/>
                  <a:pt x="570699" y="2709353"/>
                </a:cubicBezTo>
                <a:lnTo>
                  <a:pt x="573192" y="2714527"/>
                </a:lnTo>
                <a:cubicBezTo>
                  <a:pt x="572809" y="2719080"/>
                  <a:pt x="572427" y="2723634"/>
                  <a:pt x="572044" y="2728187"/>
                </a:cubicBezTo>
                <a:cubicBezTo>
                  <a:pt x="572184" y="2737412"/>
                  <a:pt x="572325" y="2746638"/>
                  <a:pt x="572465" y="2755863"/>
                </a:cubicBezTo>
                <a:lnTo>
                  <a:pt x="570028" y="2760324"/>
                </a:lnTo>
                <a:lnTo>
                  <a:pt x="566748" y="2800948"/>
                </a:lnTo>
                <a:lnTo>
                  <a:pt x="565509" y="2801167"/>
                </a:lnTo>
                <a:cubicBezTo>
                  <a:pt x="562655" y="2802587"/>
                  <a:pt x="560408" y="2805381"/>
                  <a:pt x="559367" y="2811129"/>
                </a:cubicBezTo>
                <a:cubicBezTo>
                  <a:pt x="543471" y="2797318"/>
                  <a:pt x="552020" y="2812773"/>
                  <a:pt x="550354" y="2830949"/>
                </a:cubicBezTo>
                <a:cubicBezTo>
                  <a:pt x="525292" y="2813553"/>
                  <a:pt x="531129" y="2868192"/>
                  <a:pt x="514795" y="2872433"/>
                </a:cubicBezTo>
                <a:lnTo>
                  <a:pt x="509875" y="2923099"/>
                </a:lnTo>
                <a:lnTo>
                  <a:pt x="509577" y="2923197"/>
                </a:lnTo>
                <a:cubicBezTo>
                  <a:pt x="508704" y="2924865"/>
                  <a:pt x="508038" y="2927556"/>
                  <a:pt x="507597" y="2931868"/>
                </a:cubicBezTo>
                <a:cubicBezTo>
                  <a:pt x="507524" y="2934019"/>
                  <a:pt x="507452" y="2936171"/>
                  <a:pt x="507379" y="2938322"/>
                </a:cubicBezTo>
                <a:lnTo>
                  <a:pt x="504725" y="2954519"/>
                </a:lnTo>
                <a:lnTo>
                  <a:pt x="502018" y="2959643"/>
                </a:lnTo>
                <a:lnTo>
                  <a:pt x="498360" y="2961019"/>
                </a:lnTo>
                <a:lnTo>
                  <a:pt x="498483" y="2962590"/>
                </a:lnTo>
                <a:cubicBezTo>
                  <a:pt x="502388" y="2975027"/>
                  <a:pt x="510202" y="2980016"/>
                  <a:pt x="484403" y="2990538"/>
                </a:cubicBezTo>
                <a:cubicBezTo>
                  <a:pt x="489425" y="3018352"/>
                  <a:pt x="474337" y="3021029"/>
                  <a:pt x="463075" y="3055956"/>
                </a:cubicBezTo>
                <a:cubicBezTo>
                  <a:pt x="469487" y="3072485"/>
                  <a:pt x="464165" y="3083955"/>
                  <a:pt x="455013" y="3094482"/>
                </a:cubicBezTo>
                <a:cubicBezTo>
                  <a:pt x="453131" y="3130054"/>
                  <a:pt x="437643" y="3160106"/>
                  <a:pt x="428391" y="3198850"/>
                </a:cubicBezTo>
                <a:lnTo>
                  <a:pt x="401440" y="3307560"/>
                </a:lnTo>
                <a:lnTo>
                  <a:pt x="386076" y="3373943"/>
                </a:lnTo>
                <a:cubicBezTo>
                  <a:pt x="386236" y="3376061"/>
                  <a:pt x="380537" y="3378856"/>
                  <a:pt x="374726" y="3381364"/>
                </a:cubicBezTo>
                <a:lnTo>
                  <a:pt x="369145" y="3383729"/>
                </a:lnTo>
                <a:lnTo>
                  <a:pt x="364294" y="3414159"/>
                </a:lnTo>
                <a:lnTo>
                  <a:pt x="366450" y="3436925"/>
                </a:lnTo>
                <a:lnTo>
                  <a:pt x="351743" y="3521619"/>
                </a:lnTo>
                <a:lnTo>
                  <a:pt x="345784" y="3603757"/>
                </a:lnTo>
                <a:cubicBezTo>
                  <a:pt x="345255" y="3619979"/>
                  <a:pt x="344727" y="3636202"/>
                  <a:pt x="344198" y="3652424"/>
                </a:cubicBezTo>
                <a:lnTo>
                  <a:pt x="352450" y="3665222"/>
                </a:lnTo>
                <a:lnTo>
                  <a:pt x="342621" y="3700804"/>
                </a:lnTo>
                <a:lnTo>
                  <a:pt x="341514" y="3734774"/>
                </a:lnTo>
                <a:cubicBezTo>
                  <a:pt x="341212" y="3751567"/>
                  <a:pt x="340909" y="3768360"/>
                  <a:pt x="340607" y="3785153"/>
                </a:cubicBezTo>
                <a:cubicBezTo>
                  <a:pt x="340640" y="3786161"/>
                  <a:pt x="340674" y="3787169"/>
                  <a:pt x="340707" y="3788177"/>
                </a:cubicBezTo>
                <a:cubicBezTo>
                  <a:pt x="340592" y="3791719"/>
                  <a:pt x="340476" y="3795261"/>
                  <a:pt x="340361" y="3798803"/>
                </a:cubicBezTo>
                <a:cubicBezTo>
                  <a:pt x="340121" y="3812119"/>
                  <a:pt x="339882" y="3825434"/>
                  <a:pt x="339642" y="3838750"/>
                </a:cubicBezTo>
                <a:cubicBezTo>
                  <a:pt x="337363" y="3949044"/>
                  <a:pt x="361794" y="3960437"/>
                  <a:pt x="360295" y="4015196"/>
                </a:cubicBezTo>
                <a:lnTo>
                  <a:pt x="339043" y="4052778"/>
                </a:lnTo>
                <a:lnTo>
                  <a:pt x="339343" y="4096257"/>
                </a:lnTo>
                <a:cubicBezTo>
                  <a:pt x="362058" y="4159145"/>
                  <a:pt x="332404" y="4250479"/>
                  <a:pt x="340786" y="4321136"/>
                </a:cubicBezTo>
                <a:cubicBezTo>
                  <a:pt x="341421" y="4376624"/>
                  <a:pt x="344189" y="4407708"/>
                  <a:pt x="343158" y="4429174"/>
                </a:cubicBezTo>
                <a:cubicBezTo>
                  <a:pt x="340948" y="4436304"/>
                  <a:pt x="337887" y="4443121"/>
                  <a:pt x="334599" y="4449938"/>
                </a:cubicBezTo>
                <a:lnTo>
                  <a:pt x="332890" y="4453515"/>
                </a:lnTo>
                <a:lnTo>
                  <a:pt x="331105" y="4467941"/>
                </a:lnTo>
                <a:lnTo>
                  <a:pt x="324289" y="4471861"/>
                </a:lnTo>
                <a:lnTo>
                  <a:pt x="317079" y="4493468"/>
                </a:lnTo>
                <a:cubicBezTo>
                  <a:pt x="315353" y="4501584"/>
                  <a:pt x="314639" y="4510343"/>
                  <a:pt x="315557" y="4520067"/>
                </a:cubicBezTo>
                <a:cubicBezTo>
                  <a:pt x="315451" y="4525669"/>
                  <a:pt x="315346" y="4531270"/>
                  <a:pt x="315240" y="4536872"/>
                </a:cubicBezTo>
                <a:lnTo>
                  <a:pt x="316200" y="4538297"/>
                </a:lnTo>
                <a:cubicBezTo>
                  <a:pt x="316738" y="4541182"/>
                  <a:pt x="316785" y="4544563"/>
                  <a:pt x="317507" y="4547582"/>
                </a:cubicBezTo>
                <a:cubicBezTo>
                  <a:pt x="322716" y="4552468"/>
                  <a:pt x="324912" y="4582137"/>
                  <a:pt x="323078" y="4592102"/>
                </a:cubicBezTo>
                <a:cubicBezTo>
                  <a:pt x="314597" y="4619728"/>
                  <a:pt x="334923" y="4645745"/>
                  <a:pt x="328722" y="4667914"/>
                </a:cubicBezTo>
                <a:cubicBezTo>
                  <a:pt x="330810" y="4685069"/>
                  <a:pt x="333803" y="4690356"/>
                  <a:pt x="335597" y="4695035"/>
                </a:cubicBezTo>
                <a:lnTo>
                  <a:pt x="339485" y="4695979"/>
                </a:lnTo>
                <a:lnTo>
                  <a:pt x="341089" y="4704268"/>
                </a:lnTo>
                <a:lnTo>
                  <a:pt x="342177" y="4706060"/>
                </a:lnTo>
                <a:cubicBezTo>
                  <a:pt x="344268" y="4709474"/>
                  <a:pt x="346234" y="4712931"/>
                  <a:pt x="347751" y="4716754"/>
                </a:cubicBezTo>
                <a:lnTo>
                  <a:pt x="344125" y="4764669"/>
                </a:lnTo>
                <a:lnTo>
                  <a:pt x="340188" y="4779386"/>
                </a:lnTo>
                <a:lnTo>
                  <a:pt x="335146" y="4787491"/>
                </a:lnTo>
                <a:lnTo>
                  <a:pt x="319124" y="4843514"/>
                </a:lnTo>
                <a:lnTo>
                  <a:pt x="305956" y="4881505"/>
                </a:lnTo>
                <a:lnTo>
                  <a:pt x="301062" y="4889332"/>
                </a:lnTo>
                <a:lnTo>
                  <a:pt x="302141" y="4899400"/>
                </a:lnTo>
                <a:cubicBezTo>
                  <a:pt x="302767" y="4900706"/>
                  <a:pt x="303536" y="4901803"/>
                  <a:pt x="304424" y="4902664"/>
                </a:cubicBezTo>
                <a:lnTo>
                  <a:pt x="293123" y="4932769"/>
                </a:lnTo>
                <a:lnTo>
                  <a:pt x="292275" y="4936482"/>
                </a:lnTo>
                <a:lnTo>
                  <a:pt x="288304" y="4962325"/>
                </a:lnTo>
                <a:cubicBezTo>
                  <a:pt x="288009" y="4988948"/>
                  <a:pt x="287715" y="5015570"/>
                  <a:pt x="287420" y="5042193"/>
                </a:cubicBezTo>
                <a:cubicBezTo>
                  <a:pt x="295373" y="5039737"/>
                  <a:pt x="281659" y="5060438"/>
                  <a:pt x="287020" y="5065655"/>
                </a:cubicBezTo>
                <a:cubicBezTo>
                  <a:pt x="291675" y="5068928"/>
                  <a:pt x="288601" y="5075970"/>
                  <a:pt x="288488" y="5082216"/>
                </a:cubicBezTo>
                <a:cubicBezTo>
                  <a:pt x="292282" y="5088207"/>
                  <a:pt x="287008" y="5117775"/>
                  <a:pt x="282763" y="5127114"/>
                </a:cubicBezTo>
                <a:cubicBezTo>
                  <a:pt x="267723" y="5152218"/>
                  <a:pt x="280799" y="5182399"/>
                  <a:pt x="269316" y="5202682"/>
                </a:cubicBezTo>
                <a:cubicBezTo>
                  <a:pt x="267050" y="5219969"/>
                  <a:pt x="268614" y="5225841"/>
                  <a:pt x="269174" y="5230835"/>
                </a:cubicBezTo>
                <a:lnTo>
                  <a:pt x="272679" y="5232660"/>
                </a:lnTo>
                <a:lnTo>
                  <a:pt x="272160" y="5241150"/>
                </a:lnTo>
                <a:lnTo>
                  <a:pt x="272760" y="5243156"/>
                </a:lnTo>
                <a:cubicBezTo>
                  <a:pt x="273922" y="5246984"/>
                  <a:pt x="274952" y="5250824"/>
                  <a:pt x="275462" y="5254919"/>
                </a:cubicBezTo>
                <a:cubicBezTo>
                  <a:pt x="258407" y="5258851"/>
                  <a:pt x="276976" y="5290392"/>
                  <a:pt x="262897" y="5286259"/>
                </a:cubicBezTo>
                <a:cubicBezTo>
                  <a:pt x="262724" y="5309439"/>
                  <a:pt x="239612" y="5337531"/>
                  <a:pt x="252761" y="5357801"/>
                </a:cubicBezTo>
                <a:cubicBezTo>
                  <a:pt x="248775" y="5392256"/>
                  <a:pt x="247799" y="5423412"/>
                  <a:pt x="242360" y="5460080"/>
                </a:cubicBezTo>
                <a:cubicBezTo>
                  <a:pt x="232632" y="5488478"/>
                  <a:pt x="242025" y="5519143"/>
                  <a:pt x="229880" y="5539714"/>
                </a:cubicBezTo>
                <a:cubicBezTo>
                  <a:pt x="230558" y="5572454"/>
                  <a:pt x="222150" y="5613340"/>
                  <a:pt x="204283" y="5639080"/>
                </a:cubicBezTo>
                <a:cubicBezTo>
                  <a:pt x="201596" y="5674226"/>
                  <a:pt x="191051" y="5680198"/>
                  <a:pt x="198948" y="5710958"/>
                </a:cubicBezTo>
                <a:cubicBezTo>
                  <a:pt x="196338" y="5713534"/>
                  <a:pt x="194185" y="5716550"/>
                  <a:pt x="192367" y="5719859"/>
                </a:cubicBezTo>
                <a:lnTo>
                  <a:pt x="188035" y="5729935"/>
                </a:lnTo>
                <a:lnTo>
                  <a:pt x="188428" y="5731182"/>
                </a:lnTo>
                <a:lnTo>
                  <a:pt x="181635" y="5753538"/>
                </a:lnTo>
                <a:lnTo>
                  <a:pt x="169744" y="5796307"/>
                </a:lnTo>
                <a:lnTo>
                  <a:pt x="170351" y="5796644"/>
                </a:lnTo>
                <a:cubicBezTo>
                  <a:pt x="171558" y="5797954"/>
                  <a:pt x="172173" y="5799948"/>
                  <a:pt x="171559" y="5803435"/>
                </a:cubicBezTo>
                <a:cubicBezTo>
                  <a:pt x="182664" y="5798231"/>
                  <a:pt x="175075" y="5805646"/>
                  <a:pt x="172284" y="5816391"/>
                </a:cubicBezTo>
                <a:cubicBezTo>
                  <a:pt x="188911" y="5810703"/>
                  <a:pt x="174844" y="5841128"/>
                  <a:pt x="182542" y="5846382"/>
                </a:cubicBezTo>
                <a:cubicBezTo>
                  <a:pt x="180118" y="5854404"/>
                  <a:pt x="177856" y="5862781"/>
                  <a:pt x="175877" y="5871336"/>
                </a:cubicBezTo>
                <a:lnTo>
                  <a:pt x="174910" y="5876376"/>
                </a:lnTo>
                <a:lnTo>
                  <a:pt x="175047" y="5876483"/>
                </a:lnTo>
                <a:cubicBezTo>
                  <a:pt x="175167" y="5877594"/>
                  <a:pt x="174973" y="5879257"/>
                  <a:pt x="174335" y="5881814"/>
                </a:cubicBezTo>
                <a:lnTo>
                  <a:pt x="171273" y="5895339"/>
                </a:lnTo>
                <a:cubicBezTo>
                  <a:pt x="171401" y="5896476"/>
                  <a:pt x="171530" y="5897612"/>
                  <a:pt x="171658" y="5898749"/>
                </a:cubicBezTo>
                <a:lnTo>
                  <a:pt x="174658" y="5919558"/>
                </a:lnTo>
                <a:cubicBezTo>
                  <a:pt x="173958" y="5933601"/>
                  <a:pt x="171208" y="5962838"/>
                  <a:pt x="169099" y="5984417"/>
                </a:cubicBezTo>
                <a:cubicBezTo>
                  <a:pt x="162916" y="6005205"/>
                  <a:pt x="164971" y="6025162"/>
                  <a:pt x="162007" y="6049043"/>
                </a:cubicBezTo>
                <a:cubicBezTo>
                  <a:pt x="150795" y="6073830"/>
                  <a:pt x="160091" y="6088483"/>
                  <a:pt x="156875" y="6114000"/>
                </a:cubicBezTo>
                <a:cubicBezTo>
                  <a:pt x="141597" y="6134477"/>
                  <a:pt x="163381" y="6133378"/>
                  <a:pt x="165441" y="6146938"/>
                </a:cubicBezTo>
                <a:lnTo>
                  <a:pt x="165177" y="6150658"/>
                </a:lnTo>
                <a:lnTo>
                  <a:pt x="161772" y="6160011"/>
                </a:lnTo>
                <a:lnTo>
                  <a:pt x="160051" y="6163393"/>
                </a:lnTo>
                <a:cubicBezTo>
                  <a:pt x="159032" y="6165775"/>
                  <a:pt x="158564" y="6167421"/>
                  <a:pt x="158473" y="6168628"/>
                </a:cubicBezTo>
                <a:cubicBezTo>
                  <a:pt x="158506" y="6168685"/>
                  <a:pt x="158540" y="6168742"/>
                  <a:pt x="158573" y="6168799"/>
                </a:cubicBezTo>
                <a:lnTo>
                  <a:pt x="146463" y="6196671"/>
                </a:lnTo>
                <a:cubicBezTo>
                  <a:pt x="152348" y="6205503"/>
                  <a:pt x="134460" y="6231012"/>
                  <a:pt x="150209" y="6232365"/>
                </a:cubicBezTo>
                <a:cubicBezTo>
                  <a:pt x="145821" y="6242321"/>
                  <a:pt x="137774" y="6246719"/>
                  <a:pt x="148544" y="6246162"/>
                </a:cubicBezTo>
                <a:cubicBezTo>
                  <a:pt x="147378" y="6249522"/>
                  <a:pt x="147566" y="6251866"/>
                  <a:pt x="148403" y="6253754"/>
                </a:cubicBezTo>
                <a:lnTo>
                  <a:pt x="138880" y="6276449"/>
                </a:lnTo>
                <a:cubicBezTo>
                  <a:pt x="138814" y="6277540"/>
                  <a:pt x="138749" y="6278630"/>
                  <a:pt x="138683" y="6279721"/>
                </a:cubicBezTo>
                <a:lnTo>
                  <a:pt x="130721" y="6293675"/>
                </a:lnTo>
                <a:lnTo>
                  <a:pt x="120717" y="6313967"/>
                </a:lnTo>
                <a:cubicBezTo>
                  <a:pt x="120758" y="6314457"/>
                  <a:pt x="120800" y="6314947"/>
                  <a:pt x="120841" y="6315437"/>
                </a:cubicBezTo>
                <a:lnTo>
                  <a:pt x="115208" y="6324024"/>
                </a:lnTo>
                <a:cubicBezTo>
                  <a:pt x="113007" y="6326672"/>
                  <a:pt x="103991" y="6364381"/>
                  <a:pt x="101217" y="6365923"/>
                </a:cubicBezTo>
                <a:lnTo>
                  <a:pt x="74946" y="6556817"/>
                </a:lnTo>
                <a:cubicBezTo>
                  <a:pt x="55357" y="6665926"/>
                  <a:pt x="35695" y="6744075"/>
                  <a:pt x="16001" y="6808678"/>
                </a:cubicBezTo>
                <a:lnTo>
                  <a:pt x="0" y="6858000"/>
                </a:lnTo>
                <a:lnTo>
                  <a:pt x="5734864" y="6858000"/>
                </a:lnTo>
                <a:lnTo>
                  <a:pt x="5734864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D7107A90-B54B-3922-A26A-F5B8522B25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9546" y="794721"/>
            <a:ext cx="4045528" cy="1574406"/>
          </a:xfrm>
        </p:spPr>
        <p:txBody>
          <a:bodyPr>
            <a:normAutofit/>
          </a:bodyPr>
          <a:lstStyle/>
          <a:p>
            <a:r>
              <a:rPr lang="nb-NO" sz="4800" dirty="0"/>
              <a:t>Kommersiell modell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1C86A423-EC1F-95DE-5D85-A3775856E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6252" y="3087565"/>
            <a:ext cx="4277366" cy="2743496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nb-NO" sz="2000" dirty="0"/>
              <a:t>Selvkost </a:t>
            </a:r>
          </a:p>
          <a:p>
            <a:pPr>
              <a:lnSpc>
                <a:spcPct val="150000"/>
              </a:lnSpc>
            </a:pPr>
            <a:r>
              <a:rPr lang="nb-NO" sz="2000" dirty="0"/>
              <a:t>+ Minimumsmargin</a:t>
            </a:r>
          </a:p>
          <a:p>
            <a:pPr>
              <a:lnSpc>
                <a:spcPct val="150000"/>
              </a:lnSpc>
            </a:pPr>
            <a:r>
              <a:rPr lang="nb-NO" sz="2000" dirty="0"/>
              <a:t>+ Insentiver </a:t>
            </a:r>
          </a:p>
          <a:p>
            <a:pPr>
              <a:lnSpc>
                <a:spcPct val="150000"/>
              </a:lnSpc>
            </a:pPr>
            <a:r>
              <a:rPr lang="nb-NO" sz="2000" dirty="0"/>
              <a:t>+ </a:t>
            </a:r>
            <a:r>
              <a:rPr lang="nb-NO" sz="2000" dirty="0" err="1"/>
              <a:t>Gainsharing</a:t>
            </a:r>
            <a:endParaRPr lang="nb-NO" sz="2000" dirty="0"/>
          </a:p>
          <a:p>
            <a:pPr>
              <a:lnSpc>
                <a:spcPct val="150000"/>
              </a:lnSpc>
            </a:pPr>
            <a:r>
              <a:rPr lang="nb-NO" sz="2000"/>
              <a:t>Innovasjonsfond</a:t>
            </a:r>
            <a:endParaRPr lang="nb-NO" sz="2000" dirty="0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FBB27C0B-7A0D-DDC8-E4D6-0ABA4CA457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3662" y="992094"/>
            <a:ext cx="5802086" cy="5011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55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EE58E9-1966-DC59-CFA0-B69968563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9">
            <a:extLst>
              <a:ext uri="{FF2B5EF4-FFF2-40B4-BE49-F238E27FC236}">
                <a16:creationId xmlns:a16="http://schemas.microsoft.com/office/drawing/2014/main" id="{B098F650-5E89-4E38-0268-790F44654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11">
            <a:extLst>
              <a:ext uri="{FF2B5EF4-FFF2-40B4-BE49-F238E27FC236}">
                <a16:creationId xmlns:a16="http://schemas.microsoft.com/office/drawing/2014/main" id="{EFC0ED89-F516-E68F-31D8-BBCF8B5E2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802086" cy="6858000"/>
          </a:xfrm>
          <a:custGeom>
            <a:avLst/>
            <a:gdLst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9647 w 5734864"/>
              <a:gd name="connsiteY33" fmla="*/ 1936120 h 6858000"/>
              <a:gd name="connsiteX34" fmla="*/ 714660 w 5734864"/>
              <a:gd name="connsiteY34" fmla="*/ 1982709 h 6858000"/>
              <a:gd name="connsiteX35" fmla="*/ 710759 w 5734864"/>
              <a:gd name="connsiteY35" fmla="*/ 2013010 h 6858000"/>
              <a:gd name="connsiteX36" fmla="*/ 697927 w 5734864"/>
              <a:gd name="connsiteY36" fmla="*/ 2069833 h 6858000"/>
              <a:gd name="connsiteX37" fmla="*/ 693594 w 5734864"/>
              <a:gd name="connsiteY37" fmla="*/ 2103731 h 6858000"/>
              <a:gd name="connsiteX38" fmla="*/ 691109 w 5734864"/>
              <a:gd name="connsiteY38" fmla="*/ 2124027 h 6858000"/>
              <a:gd name="connsiteX39" fmla="*/ 676593 w 5734864"/>
              <a:gd name="connsiteY39" fmla="*/ 2176182 h 6858000"/>
              <a:gd name="connsiteX40" fmla="*/ 633227 w 5734864"/>
              <a:gd name="connsiteY40" fmla="*/ 2258036 h 6858000"/>
              <a:gd name="connsiteX41" fmla="*/ 625564 w 5734864"/>
              <a:gd name="connsiteY41" fmla="*/ 2284567 h 6858000"/>
              <a:gd name="connsiteX42" fmla="*/ 627074 w 5734864"/>
              <a:gd name="connsiteY42" fmla="*/ 2289605 h 6858000"/>
              <a:gd name="connsiteX43" fmla="*/ 614574 w 5734864"/>
              <a:gd name="connsiteY43" fmla="*/ 2308717 h 6858000"/>
              <a:gd name="connsiteX44" fmla="*/ 606890 w 5734864"/>
              <a:gd name="connsiteY44" fmla="*/ 2320662 h 6858000"/>
              <a:gd name="connsiteX45" fmla="*/ 605558 w 5734864"/>
              <a:gd name="connsiteY45" fmla="*/ 2327897 h 6858000"/>
              <a:gd name="connsiteX46" fmla="*/ 602202 w 5734864"/>
              <a:gd name="connsiteY46" fmla="*/ 2357749 h 6858000"/>
              <a:gd name="connsiteX47" fmla="*/ 600213 w 5734864"/>
              <a:gd name="connsiteY47" fmla="*/ 2364905 h 6858000"/>
              <a:gd name="connsiteX48" fmla="*/ 597160 w 5734864"/>
              <a:gd name="connsiteY48" fmla="*/ 2388351 h 6858000"/>
              <a:gd name="connsiteX49" fmla="*/ 597982 w 5734864"/>
              <a:gd name="connsiteY49" fmla="*/ 2402296 h 6858000"/>
              <a:gd name="connsiteX50" fmla="*/ 593150 w 5734864"/>
              <a:gd name="connsiteY50" fmla="*/ 2420015 h 6858000"/>
              <a:gd name="connsiteX51" fmla="*/ 592833 w 5734864"/>
              <a:gd name="connsiteY51" fmla="*/ 2422749 h 6858000"/>
              <a:gd name="connsiteX52" fmla="*/ 594479 w 5734864"/>
              <a:gd name="connsiteY52" fmla="*/ 2426002 h 6858000"/>
              <a:gd name="connsiteX53" fmla="*/ 591963 w 5734864"/>
              <a:gd name="connsiteY53" fmla="*/ 2431950 h 6858000"/>
              <a:gd name="connsiteX54" fmla="*/ 591544 w 5734864"/>
              <a:gd name="connsiteY54" fmla="*/ 2433897 h 6858000"/>
              <a:gd name="connsiteX55" fmla="*/ 589519 w 5734864"/>
              <a:gd name="connsiteY55" fmla="*/ 2451398 h 6858000"/>
              <a:gd name="connsiteX56" fmla="*/ 590037 w 5734864"/>
              <a:gd name="connsiteY56" fmla="*/ 2455536 h 6858000"/>
              <a:gd name="connsiteX57" fmla="*/ 588179 w 5734864"/>
              <a:gd name="connsiteY57" fmla="*/ 2462981 h 6858000"/>
              <a:gd name="connsiteX58" fmla="*/ 583434 w 5734864"/>
              <a:gd name="connsiteY58" fmla="*/ 2503991 h 6858000"/>
              <a:gd name="connsiteX59" fmla="*/ 567942 w 5734864"/>
              <a:gd name="connsiteY59" fmla="*/ 2652936 h 6858000"/>
              <a:gd name="connsiteX60" fmla="*/ 573869 w 5734864"/>
              <a:gd name="connsiteY60" fmla="*/ 2670188 h 6858000"/>
              <a:gd name="connsiteX61" fmla="*/ 575243 w 5734864"/>
              <a:gd name="connsiteY61" fmla="*/ 2688114 h 6858000"/>
              <a:gd name="connsiteX62" fmla="*/ 573824 w 5734864"/>
              <a:gd name="connsiteY62" fmla="*/ 2689856 h 6858000"/>
              <a:gd name="connsiteX63" fmla="*/ 570699 w 5734864"/>
              <a:gd name="connsiteY63" fmla="*/ 2709353 h 6858000"/>
              <a:gd name="connsiteX64" fmla="*/ 573192 w 5734864"/>
              <a:gd name="connsiteY64" fmla="*/ 2714527 h 6858000"/>
              <a:gd name="connsiteX65" fmla="*/ 572044 w 5734864"/>
              <a:gd name="connsiteY65" fmla="*/ 2728187 h 6858000"/>
              <a:gd name="connsiteX66" fmla="*/ 572465 w 5734864"/>
              <a:gd name="connsiteY66" fmla="*/ 2755863 h 6858000"/>
              <a:gd name="connsiteX67" fmla="*/ 570028 w 5734864"/>
              <a:gd name="connsiteY67" fmla="*/ 2760324 h 6858000"/>
              <a:gd name="connsiteX68" fmla="*/ 566748 w 5734864"/>
              <a:gd name="connsiteY68" fmla="*/ 2800948 h 6858000"/>
              <a:gd name="connsiteX69" fmla="*/ 565509 w 5734864"/>
              <a:gd name="connsiteY69" fmla="*/ 2801167 h 6858000"/>
              <a:gd name="connsiteX70" fmla="*/ 559367 w 5734864"/>
              <a:gd name="connsiteY70" fmla="*/ 2811129 h 6858000"/>
              <a:gd name="connsiteX71" fmla="*/ 550354 w 5734864"/>
              <a:gd name="connsiteY71" fmla="*/ 2830949 h 6858000"/>
              <a:gd name="connsiteX72" fmla="*/ 514795 w 5734864"/>
              <a:gd name="connsiteY72" fmla="*/ 2872433 h 6858000"/>
              <a:gd name="connsiteX73" fmla="*/ 509875 w 5734864"/>
              <a:gd name="connsiteY73" fmla="*/ 2923099 h 6858000"/>
              <a:gd name="connsiteX74" fmla="*/ 509577 w 5734864"/>
              <a:gd name="connsiteY74" fmla="*/ 2923197 h 6858000"/>
              <a:gd name="connsiteX75" fmla="*/ 507597 w 5734864"/>
              <a:gd name="connsiteY75" fmla="*/ 2931868 h 6858000"/>
              <a:gd name="connsiteX76" fmla="*/ 507379 w 5734864"/>
              <a:gd name="connsiteY76" fmla="*/ 2938322 h 6858000"/>
              <a:gd name="connsiteX77" fmla="*/ 504725 w 5734864"/>
              <a:gd name="connsiteY77" fmla="*/ 2954519 h 6858000"/>
              <a:gd name="connsiteX78" fmla="*/ 502018 w 5734864"/>
              <a:gd name="connsiteY78" fmla="*/ 2959643 h 6858000"/>
              <a:gd name="connsiteX79" fmla="*/ 498360 w 5734864"/>
              <a:gd name="connsiteY79" fmla="*/ 2961019 h 6858000"/>
              <a:gd name="connsiteX80" fmla="*/ 498483 w 5734864"/>
              <a:gd name="connsiteY80" fmla="*/ 2962590 h 6858000"/>
              <a:gd name="connsiteX81" fmla="*/ 484403 w 5734864"/>
              <a:gd name="connsiteY81" fmla="*/ 2990538 h 6858000"/>
              <a:gd name="connsiteX82" fmla="*/ 463075 w 5734864"/>
              <a:gd name="connsiteY82" fmla="*/ 3055956 h 6858000"/>
              <a:gd name="connsiteX83" fmla="*/ 455013 w 5734864"/>
              <a:gd name="connsiteY83" fmla="*/ 3094482 h 6858000"/>
              <a:gd name="connsiteX84" fmla="*/ 428391 w 5734864"/>
              <a:gd name="connsiteY84" fmla="*/ 3198850 h 6858000"/>
              <a:gd name="connsiteX85" fmla="*/ 401440 w 5734864"/>
              <a:gd name="connsiteY85" fmla="*/ 3307560 h 6858000"/>
              <a:gd name="connsiteX86" fmla="*/ 386076 w 5734864"/>
              <a:gd name="connsiteY86" fmla="*/ 3373943 h 6858000"/>
              <a:gd name="connsiteX87" fmla="*/ 374726 w 5734864"/>
              <a:gd name="connsiteY87" fmla="*/ 3381364 h 6858000"/>
              <a:gd name="connsiteX88" fmla="*/ 369145 w 5734864"/>
              <a:gd name="connsiteY88" fmla="*/ 3383729 h 6858000"/>
              <a:gd name="connsiteX89" fmla="*/ 364294 w 5734864"/>
              <a:gd name="connsiteY89" fmla="*/ 3414159 h 6858000"/>
              <a:gd name="connsiteX90" fmla="*/ 366450 w 5734864"/>
              <a:gd name="connsiteY90" fmla="*/ 3436925 h 6858000"/>
              <a:gd name="connsiteX91" fmla="*/ 351743 w 5734864"/>
              <a:gd name="connsiteY91" fmla="*/ 3521619 h 6858000"/>
              <a:gd name="connsiteX92" fmla="*/ 345784 w 5734864"/>
              <a:gd name="connsiteY92" fmla="*/ 3603757 h 6858000"/>
              <a:gd name="connsiteX93" fmla="*/ 344198 w 5734864"/>
              <a:gd name="connsiteY93" fmla="*/ 3652424 h 6858000"/>
              <a:gd name="connsiteX94" fmla="*/ 352450 w 5734864"/>
              <a:gd name="connsiteY94" fmla="*/ 3665222 h 6858000"/>
              <a:gd name="connsiteX95" fmla="*/ 342621 w 5734864"/>
              <a:gd name="connsiteY95" fmla="*/ 3700804 h 6858000"/>
              <a:gd name="connsiteX96" fmla="*/ 341514 w 5734864"/>
              <a:gd name="connsiteY96" fmla="*/ 3734774 h 6858000"/>
              <a:gd name="connsiteX97" fmla="*/ 340607 w 5734864"/>
              <a:gd name="connsiteY97" fmla="*/ 3785153 h 6858000"/>
              <a:gd name="connsiteX98" fmla="*/ 340707 w 5734864"/>
              <a:gd name="connsiteY98" fmla="*/ 3788177 h 6858000"/>
              <a:gd name="connsiteX99" fmla="*/ 340361 w 5734864"/>
              <a:gd name="connsiteY99" fmla="*/ 3798803 h 6858000"/>
              <a:gd name="connsiteX100" fmla="*/ 339642 w 5734864"/>
              <a:gd name="connsiteY100" fmla="*/ 3838750 h 6858000"/>
              <a:gd name="connsiteX101" fmla="*/ 360295 w 5734864"/>
              <a:gd name="connsiteY101" fmla="*/ 4015196 h 6858000"/>
              <a:gd name="connsiteX102" fmla="*/ 339043 w 5734864"/>
              <a:gd name="connsiteY102" fmla="*/ 4052778 h 6858000"/>
              <a:gd name="connsiteX103" fmla="*/ 339343 w 5734864"/>
              <a:gd name="connsiteY103" fmla="*/ 4096257 h 6858000"/>
              <a:gd name="connsiteX104" fmla="*/ 340786 w 5734864"/>
              <a:gd name="connsiteY104" fmla="*/ 4321136 h 6858000"/>
              <a:gd name="connsiteX105" fmla="*/ 343158 w 5734864"/>
              <a:gd name="connsiteY105" fmla="*/ 4429174 h 6858000"/>
              <a:gd name="connsiteX106" fmla="*/ 334599 w 5734864"/>
              <a:gd name="connsiteY106" fmla="*/ 4449938 h 6858000"/>
              <a:gd name="connsiteX107" fmla="*/ 332890 w 5734864"/>
              <a:gd name="connsiteY107" fmla="*/ 4453515 h 6858000"/>
              <a:gd name="connsiteX108" fmla="*/ 331105 w 5734864"/>
              <a:gd name="connsiteY108" fmla="*/ 4467941 h 6858000"/>
              <a:gd name="connsiteX109" fmla="*/ 324289 w 5734864"/>
              <a:gd name="connsiteY109" fmla="*/ 4471861 h 6858000"/>
              <a:gd name="connsiteX110" fmla="*/ 317079 w 5734864"/>
              <a:gd name="connsiteY110" fmla="*/ 4493468 h 6858000"/>
              <a:gd name="connsiteX111" fmla="*/ 315557 w 5734864"/>
              <a:gd name="connsiteY111" fmla="*/ 4520067 h 6858000"/>
              <a:gd name="connsiteX112" fmla="*/ 315240 w 5734864"/>
              <a:gd name="connsiteY112" fmla="*/ 4536872 h 6858000"/>
              <a:gd name="connsiteX113" fmla="*/ 316200 w 5734864"/>
              <a:gd name="connsiteY113" fmla="*/ 4538297 h 6858000"/>
              <a:gd name="connsiteX114" fmla="*/ 317507 w 5734864"/>
              <a:gd name="connsiteY114" fmla="*/ 4547582 h 6858000"/>
              <a:gd name="connsiteX115" fmla="*/ 323078 w 5734864"/>
              <a:gd name="connsiteY115" fmla="*/ 4592102 h 6858000"/>
              <a:gd name="connsiteX116" fmla="*/ 328722 w 5734864"/>
              <a:gd name="connsiteY116" fmla="*/ 4667914 h 6858000"/>
              <a:gd name="connsiteX117" fmla="*/ 335597 w 5734864"/>
              <a:gd name="connsiteY117" fmla="*/ 4695035 h 6858000"/>
              <a:gd name="connsiteX118" fmla="*/ 339485 w 5734864"/>
              <a:gd name="connsiteY118" fmla="*/ 4695979 h 6858000"/>
              <a:gd name="connsiteX119" fmla="*/ 341089 w 5734864"/>
              <a:gd name="connsiteY119" fmla="*/ 4704268 h 6858000"/>
              <a:gd name="connsiteX120" fmla="*/ 342177 w 5734864"/>
              <a:gd name="connsiteY120" fmla="*/ 4706060 h 6858000"/>
              <a:gd name="connsiteX121" fmla="*/ 347751 w 5734864"/>
              <a:gd name="connsiteY121" fmla="*/ 4716754 h 6858000"/>
              <a:gd name="connsiteX122" fmla="*/ 344125 w 5734864"/>
              <a:gd name="connsiteY122" fmla="*/ 4764669 h 6858000"/>
              <a:gd name="connsiteX123" fmla="*/ 340188 w 5734864"/>
              <a:gd name="connsiteY123" fmla="*/ 4779386 h 6858000"/>
              <a:gd name="connsiteX124" fmla="*/ 335146 w 5734864"/>
              <a:gd name="connsiteY124" fmla="*/ 4787491 h 6858000"/>
              <a:gd name="connsiteX125" fmla="*/ 319124 w 5734864"/>
              <a:gd name="connsiteY125" fmla="*/ 4843514 h 6858000"/>
              <a:gd name="connsiteX126" fmla="*/ 305956 w 5734864"/>
              <a:gd name="connsiteY126" fmla="*/ 4881505 h 6858000"/>
              <a:gd name="connsiteX127" fmla="*/ 301062 w 5734864"/>
              <a:gd name="connsiteY127" fmla="*/ 4889332 h 6858000"/>
              <a:gd name="connsiteX128" fmla="*/ 302141 w 5734864"/>
              <a:gd name="connsiteY128" fmla="*/ 4899400 h 6858000"/>
              <a:gd name="connsiteX129" fmla="*/ 304424 w 5734864"/>
              <a:gd name="connsiteY129" fmla="*/ 4902664 h 6858000"/>
              <a:gd name="connsiteX130" fmla="*/ 293123 w 5734864"/>
              <a:gd name="connsiteY130" fmla="*/ 4932769 h 6858000"/>
              <a:gd name="connsiteX131" fmla="*/ 292275 w 5734864"/>
              <a:gd name="connsiteY131" fmla="*/ 4936482 h 6858000"/>
              <a:gd name="connsiteX132" fmla="*/ 288304 w 5734864"/>
              <a:gd name="connsiteY132" fmla="*/ 4962325 h 6858000"/>
              <a:gd name="connsiteX133" fmla="*/ 287420 w 5734864"/>
              <a:gd name="connsiteY133" fmla="*/ 5042193 h 6858000"/>
              <a:gd name="connsiteX134" fmla="*/ 287020 w 5734864"/>
              <a:gd name="connsiteY134" fmla="*/ 5065655 h 6858000"/>
              <a:gd name="connsiteX135" fmla="*/ 288488 w 5734864"/>
              <a:gd name="connsiteY135" fmla="*/ 5082216 h 6858000"/>
              <a:gd name="connsiteX136" fmla="*/ 282763 w 5734864"/>
              <a:gd name="connsiteY136" fmla="*/ 5127114 h 6858000"/>
              <a:gd name="connsiteX137" fmla="*/ 269316 w 5734864"/>
              <a:gd name="connsiteY137" fmla="*/ 5202682 h 6858000"/>
              <a:gd name="connsiteX138" fmla="*/ 269174 w 5734864"/>
              <a:gd name="connsiteY138" fmla="*/ 5230835 h 6858000"/>
              <a:gd name="connsiteX139" fmla="*/ 272679 w 5734864"/>
              <a:gd name="connsiteY139" fmla="*/ 5232660 h 6858000"/>
              <a:gd name="connsiteX140" fmla="*/ 272160 w 5734864"/>
              <a:gd name="connsiteY140" fmla="*/ 5241150 h 6858000"/>
              <a:gd name="connsiteX141" fmla="*/ 272760 w 5734864"/>
              <a:gd name="connsiteY141" fmla="*/ 5243156 h 6858000"/>
              <a:gd name="connsiteX142" fmla="*/ 275462 w 5734864"/>
              <a:gd name="connsiteY142" fmla="*/ 5254919 h 6858000"/>
              <a:gd name="connsiteX143" fmla="*/ 262897 w 5734864"/>
              <a:gd name="connsiteY143" fmla="*/ 5286259 h 6858000"/>
              <a:gd name="connsiteX144" fmla="*/ 252761 w 5734864"/>
              <a:gd name="connsiteY144" fmla="*/ 5357801 h 6858000"/>
              <a:gd name="connsiteX145" fmla="*/ 242360 w 5734864"/>
              <a:gd name="connsiteY145" fmla="*/ 5460080 h 6858000"/>
              <a:gd name="connsiteX146" fmla="*/ 229880 w 5734864"/>
              <a:gd name="connsiteY146" fmla="*/ 5539714 h 6858000"/>
              <a:gd name="connsiteX147" fmla="*/ 204283 w 5734864"/>
              <a:gd name="connsiteY147" fmla="*/ 5639080 h 6858000"/>
              <a:gd name="connsiteX148" fmla="*/ 198948 w 5734864"/>
              <a:gd name="connsiteY148" fmla="*/ 5710958 h 6858000"/>
              <a:gd name="connsiteX149" fmla="*/ 192367 w 5734864"/>
              <a:gd name="connsiteY149" fmla="*/ 5719859 h 6858000"/>
              <a:gd name="connsiteX150" fmla="*/ 188035 w 5734864"/>
              <a:gd name="connsiteY150" fmla="*/ 5729935 h 6858000"/>
              <a:gd name="connsiteX151" fmla="*/ 188428 w 5734864"/>
              <a:gd name="connsiteY151" fmla="*/ 5731182 h 6858000"/>
              <a:gd name="connsiteX152" fmla="*/ 181635 w 5734864"/>
              <a:gd name="connsiteY152" fmla="*/ 5753538 h 6858000"/>
              <a:gd name="connsiteX153" fmla="*/ 169744 w 5734864"/>
              <a:gd name="connsiteY153" fmla="*/ 5796307 h 6858000"/>
              <a:gd name="connsiteX154" fmla="*/ 170351 w 5734864"/>
              <a:gd name="connsiteY154" fmla="*/ 5796644 h 6858000"/>
              <a:gd name="connsiteX155" fmla="*/ 171559 w 5734864"/>
              <a:gd name="connsiteY155" fmla="*/ 5803435 h 6858000"/>
              <a:gd name="connsiteX156" fmla="*/ 172284 w 5734864"/>
              <a:gd name="connsiteY156" fmla="*/ 5816391 h 6858000"/>
              <a:gd name="connsiteX157" fmla="*/ 182542 w 5734864"/>
              <a:gd name="connsiteY157" fmla="*/ 5846382 h 6858000"/>
              <a:gd name="connsiteX158" fmla="*/ 175877 w 5734864"/>
              <a:gd name="connsiteY158" fmla="*/ 5871336 h 6858000"/>
              <a:gd name="connsiteX159" fmla="*/ 174910 w 5734864"/>
              <a:gd name="connsiteY159" fmla="*/ 5876376 h 6858000"/>
              <a:gd name="connsiteX160" fmla="*/ 175047 w 5734864"/>
              <a:gd name="connsiteY160" fmla="*/ 5876483 h 6858000"/>
              <a:gd name="connsiteX161" fmla="*/ 174335 w 5734864"/>
              <a:gd name="connsiteY161" fmla="*/ 5881814 h 6858000"/>
              <a:gd name="connsiteX162" fmla="*/ 171273 w 5734864"/>
              <a:gd name="connsiteY162" fmla="*/ 5895339 h 6858000"/>
              <a:gd name="connsiteX163" fmla="*/ 171658 w 5734864"/>
              <a:gd name="connsiteY163" fmla="*/ 5898749 h 6858000"/>
              <a:gd name="connsiteX164" fmla="*/ 174658 w 5734864"/>
              <a:gd name="connsiteY164" fmla="*/ 5919558 h 6858000"/>
              <a:gd name="connsiteX165" fmla="*/ 169099 w 5734864"/>
              <a:gd name="connsiteY165" fmla="*/ 5984417 h 6858000"/>
              <a:gd name="connsiteX166" fmla="*/ 162007 w 5734864"/>
              <a:gd name="connsiteY166" fmla="*/ 6049043 h 6858000"/>
              <a:gd name="connsiteX167" fmla="*/ 156875 w 5734864"/>
              <a:gd name="connsiteY167" fmla="*/ 6114000 h 6858000"/>
              <a:gd name="connsiteX168" fmla="*/ 165441 w 5734864"/>
              <a:gd name="connsiteY168" fmla="*/ 6146938 h 6858000"/>
              <a:gd name="connsiteX169" fmla="*/ 165177 w 5734864"/>
              <a:gd name="connsiteY169" fmla="*/ 6150658 h 6858000"/>
              <a:gd name="connsiteX170" fmla="*/ 161772 w 5734864"/>
              <a:gd name="connsiteY170" fmla="*/ 6160011 h 6858000"/>
              <a:gd name="connsiteX171" fmla="*/ 160051 w 5734864"/>
              <a:gd name="connsiteY171" fmla="*/ 6163393 h 6858000"/>
              <a:gd name="connsiteX172" fmla="*/ 158473 w 5734864"/>
              <a:gd name="connsiteY172" fmla="*/ 6168628 h 6858000"/>
              <a:gd name="connsiteX173" fmla="*/ 158573 w 5734864"/>
              <a:gd name="connsiteY173" fmla="*/ 6168799 h 6858000"/>
              <a:gd name="connsiteX174" fmla="*/ 146463 w 5734864"/>
              <a:gd name="connsiteY174" fmla="*/ 6196671 h 6858000"/>
              <a:gd name="connsiteX175" fmla="*/ 150209 w 5734864"/>
              <a:gd name="connsiteY175" fmla="*/ 6232365 h 6858000"/>
              <a:gd name="connsiteX176" fmla="*/ 148544 w 5734864"/>
              <a:gd name="connsiteY176" fmla="*/ 6246162 h 6858000"/>
              <a:gd name="connsiteX177" fmla="*/ 148403 w 5734864"/>
              <a:gd name="connsiteY177" fmla="*/ 6253754 h 6858000"/>
              <a:gd name="connsiteX178" fmla="*/ 138880 w 5734864"/>
              <a:gd name="connsiteY178" fmla="*/ 6276449 h 6858000"/>
              <a:gd name="connsiteX179" fmla="*/ 138683 w 5734864"/>
              <a:gd name="connsiteY179" fmla="*/ 6279721 h 6858000"/>
              <a:gd name="connsiteX180" fmla="*/ 130721 w 5734864"/>
              <a:gd name="connsiteY180" fmla="*/ 6293675 h 6858000"/>
              <a:gd name="connsiteX181" fmla="*/ 120717 w 5734864"/>
              <a:gd name="connsiteY181" fmla="*/ 6313967 h 6858000"/>
              <a:gd name="connsiteX182" fmla="*/ 120841 w 5734864"/>
              <a:gd name="connsiteY182" fmla="*/ 6315437 h 6858000"/>
              <a:gd name="connsiteX183" fmla="*/ 115208 w 5734864"/>
              <a:gd name="connsiteY183" fmla="*/ 6324024 h 6858000"/>
              <a:gd name="connsiteX184" fmla="*/ 101217 w 5734864"/>
              <a:gd name="connsiteY184" fmla="*/ 6365923 h 6858000"/>
              <a:gd name="connsiteX185" fmla="*/ 74946 w 5734864"/>
              <a:gd name="connsiteY185" fmla="*/ 6556817 h 6858000"/>
              <a:gd name="connsiteX186" fmla="*/ 16001 w 5734864"/>
              <a:gd name="connsiteY186" fmla="*/ 6808678 h 6858000"/>
              <a:gd name="connsiteX187" fmla="*/ 0 w 5734864"/>
              <a:gd name="connsiteY187" fmla="*/ 6858000 h 6858000"/>
              <a:gd name="connsiteX188" fmla="*/ 5734864 w 5734864"/>
              <a:gd name="connsiteY188" fmla="*/ 685800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4660 w 5734864"/>
              <a:gd name="connsiteY33" fmla="*/ 1982709 h 6858000"/>
              <a:gd name="connsiteX34" fmla="*/ 710759 w 5734864"/>
              <a:gd name="connsiteY34" fmla="*/ 2013010 h 6858000"/>
              <a:gd name="connsiteX35" fmla="*/ 697927 w 5734864"/>
              <a:gd name="connsiteY35" fmla="*/ 2069833 h 6858000"/>
              <a:gd name="connsiteX36" fmla="*/ 693594 w 5734864"/>
              <a:gd name="connsiteY36" fmla="*/ 2103731 h 6858000"/>
              <a:gd name="connsiteX37" fmla="*/ 691109 w 5734864"/>
              <a:gd name="connsiteY37" fmla="*/ 2124027 h 6858000"/>
              <a:gd name="connsiteX38" fmla="*/ 676593 w 5734864"/>
              <a:gd name="connsiteY38" fmla="*/ 2176182 h 6858000"/>
              <a:gd name="connsiteX39" fmla="*/ 633227 w 5734864"/>
              <a:gd name="connsiteY39" fmla="*/ 2258036 h 6858000"/>
              <a:gd name="connsiteX40" fmla="*/ 625564 w 5734864"/>
              <a:gd name="connsiteY40" fmla="*/ 2284567 h 6858000"/>
              <a:gd name="connsiteX41" fmla="*/ 627074 w 5734864"/>
              <a:gd name="connsiteY41" fmla="*/ 2289605 h 6858000"/>
              <a:gd name="connsiteX42" fmla="*/ 614574 w 5734864"/>
              <a:gd name="connsiteY42" fmla="*/ 2308717 h 6858000"/>
              <a:gd name="connsiteX43" fmla="*/ 606890 w 5734864"/>
              <a:gd name="connsiteY43" fmla="*/ 2320662 h 6858000"/>
              <a:gd name="connsiteX44" fmla="*/ 605558 w 5734864"/>
              <a:gd name="connsiteY44" fmla="*/ 2327897 h 6858000"/>
              <a:gd name="connsiteX45" fmla="*/ 602202 w 5734864"/>
              <a:gd name="connsiteY45" fmla="*/ 2357749 h 6858000"/>
              <a:gd name="connsiteX46" fmla="*/ 600213 w 5734864"/>
              <a:gd name="connsiteY46" fmla="*/ 2364905 h 6858000"/>
              <a:gd name="connsiteX47" fmla="*/ 597160 w 5734864"/>
              <a:gd name="connsiteY47" fmla="*/ 2388351 h 6858000"/>
              <a:gd name="connsiteX48" fmla="*/ 597982 w 5734864"/>
              <a:gd name="connsiteY48" fmla="*/ 2402296 h 6858000"/>
              <a:gd name="connsiteX49" fmla="*/ 593150 w 5734864"/>
              <a:gd name="connsiteY49" fmla="*/ 2420015 h 6858000"/>
              <a:gd name="connsiteX50" fmla="*/ 592833 w 5734864"/>
              <a:gd name="connsiteY50" fmla="*/ 2422749 h 6858000"/>
              <a:gd name="connsiteX51" fmla="*/ 594479 w 5734864"/>
              <a:gd name="connsiteY51" fmla="*/ 2426002 h 6858000"/>
              <a:gd name="connsiteX52" fmla="*/ 591963 w 5734864"/>
              <a:gd name="connsiteY52" fmla="*/ 2431950 h 6858000"/>
              <a:gd name="connsiteX53" fmla="*/ 591544 w 5734864"/>
              <a:gd name="connsiteY53" fmla="*/ 2433897 h 6858000"/>
              <a:gd name="connsiteX54" fmla="*/ 589519 w 5734864"/>
              <a:gd name="connsiteY54" fmla="*/ 2451398 h 6858000"/>
              <a:gd name="connsiteX55" fmla="*/ 590037 w 5734864"/>
              <a:gd name="connsiteY55" fmla="*/ 2455536 h 6858000"/>
              <a:gd name="connsiteX56" fmla="*/ 588179 w 5734864"/>
              <a:gd name="connsiteY56" fmla="*/ 2462981 h 6858000"/>
              <a:gd name="connsiteX57" fmla="*/ 583434 w 5734864"/>
              <a:gd name="connsiteY57" fmla="*/ 2503991 h 6858000"/>
              <a:gd name="connsiteX58" fmla="*/ 567942 w 5734864"/>
              <a:gd name="connsiteY58" fmla="*/ 2652936 h 6858000"/>
              <a:gd name="connsiteX59" fmla="*/ 573869 w 5734864"/>
              <a:gd name="connsiteY59" fmla="*/ 2670188 h 6858000"/>
              <a:gd name="connsiteX60" fmla="*/ 575243 w 5734864"/>
              <a:gd name="connsiteY60" fmla="*/ 2688114 h 6858000"/>
              <a:gd name="connsiteX61" fmla="*/ 573824 w 5734864"/>
              <a:gd name="connsiteY61" fmla="*/ 2689856 h 6858000"/>
              <a:gd name="connsiteX62" fmla="*/ 570699 w 5734864"/>
              <a:gd name="connsiteY62" fmla="*/ 2709353 h 6858000"/>
              <a:gd name="connsiteX63" fmla="*/ 573192 w 5734864"/>
              <a:gd name="connsiteY63" fmla="*/ 2714527 h 6858000"/>
              <a:gd name="connsiteX64" fmla="*/ 572044 w 5734864"/>
              <a:gd name="connsiteY64" fmla="*/ 2728187 h 6858000"/>
              <a:gd name="connsiteX65" fmla="*/ 572465 w 5734864"/>
              <a:gd name="connsiteY65" fmla="*/ 2755863 h 6858000"/>
              <a:gd name="connsiteX66" fmla="*/ 570028 w 5734864"/>
              <a:gd name="connsiteY66" fmla="*/ 2760324 h 6858000"/>
              <a:gd name="connsiteX67" fmla="*/ 566748 w 5734864"/>
              <a:gd name="connsiteY67" fmla="*/ 2800948 h 6858000"/>
              <a:gd name="connsiteX68" fmla="*/ 565509 w 5734864"/>
              <a:gd name="connsiteY68" fmla="*/ 2801167 h 6858000"/>
              <a:gd name="connsiteX69" fmla="*/ 559367 w 5734864"/>
              <a:gd name="connsiteY69" fmla="*/ 2811129 h 6858000"/>
              <a:gd name="connsiteX70" fmla="*/ 550354 w 5734864"/>
              <a:gd name="connsiteY70" fmla="*/ 2830949 h 6858000"/>
              <a:gd name="connsiteX71" fmla="*/ 514795 w 5734864"/>
              <a:gd name="connsiteY71" fmla="*/ 2872433 h 6858000"/>
              <a:gd name="connsiteX72" fmla="*/ 509875 w 5734864"/>
              <a:gd name="connsiteY72" fmla="*/ 2923099 h 6858000"/>
              <a:gd name="connsiteX73" fmla="*/ 509577 w 5734864"/>
              <a:gd name="connsiteY73" fmla="*/ 2923197 h 6858000"/>
              <a:gd name="connsiteX74" fmla="*/ 507597 w 5734864"/>
              <a:gd name="connsiteY74" fmla="*/ 2931868 h 6858000"/>
              <a:gd name="connsiteX75" fmla="*/ 507379 w 5734864"/>
              <a:gd name="connsiteY75" fmla="*/ 2938322 h 6858000"/>
              <a:gd name="connsiteX76" fmla="*/ 504725 w 5734864"/>
              <a:gd name="connsiteY76" fmla="*/ 2954519 h 6858000"/>
              <a:gd name="connsiteX77" fmla="*/ 502018 w 5734864"/>
              <a:gd name="connsiteY77" fmla="*/ 2959643 h 6858000"/>
              <a:gd name="connsiteX78" fmla="*/ 498360 w 5734864"/>
              <a:gd name="connsiteY78" fmla="*/ 2961019 h 6858000"/>
              <a:gd name="connsiteX79" fmla="*/ 498483 w 5734864"/>
              <a:gd name="connsiteY79" fmla="*/ 2962590 h 6858000"/>
              <a:gd name="connsiteX80" fmla="*/ 484403 w 5734864"/>
              <a:gd name="connsiteY80" fmla="*/ 2990538 h 6858000"/>
              <a:gd name="connsiteX81" fmla="*/ 463075 w 5734864"/>
              <a:gd name="connsiteY81" fmla="*/ 3055956 h 6858000"/>
              <a:gd name="connsiteX82" fmla="*/ 455013 w 5734864"/>
              <a:gd name="connsiteY82" fmla="*/ 3094482 h 6858000"/>
              <a:gd name="connsiteX83" fmla="*/ 428391 w 5734864"/>
              <a:gd name="connsiteY83" fmla="*/ 3198850 h 6858000"/>
              <a:gd name="connsiteX84" fmla="*/ 401440 w 5734864"/>
              <a:gd name="connsiteY84" fmla="*/ 3307560 h 6858000"/>
              <a:gd name="connsiteX85" fmla="*/ 386076 w 5734864"/>
              <a:gd name="connsiteY85" fmla="*/ 3373943 h 6858000"/>
              <a:gd name="connsiteX86" fmla="*/ 374726 w 5734864"/>
              <a:gd name="connsiteY86" fmla="*/ 3381364 h 6858000"/>
              <a:gd name="connsiteX87" fmla="*/ 369145 w 5734864"/>
              <a:gd name="connsiteY87" fmla="*/ 3383729 h 6858000"/>
              <a:gd name="connsiteX88" fmla="*/ 364294 w 5734864"/>
              <a:gd name="connsiteY88" fmla="*/ 3414159 h 6858000"/>
              <a:gd name="connsiteX89" fmla="*/ 366450 w 5734864"/>
              <a:gd name="connsiteY89" fmla="*/ 3436925 h 6858000"/>
              <a:gd name="connsiteX90" fmla="*/ 351743 w 5734864"/>
              <a:gd name="connsiteY90" fmla="*/ 3521619 h 6858000"/>
              <a:gd name="connsiteX91" fmla="*/ 345784 w 5734864"/>
              <a:gd name="connsiteY91" fmla="*/ 3603757 h 6858000"/>
              <a:gd name="connsiteX92" fmla="*/ 344198 w 5734864"/>
              <a:gd name="connsiteY92" fmla="*/ 3652424 h 6858000"/>
              <a:gd name="connsiteX93" fmla="*/ 352450 w 5734864"/>
              <a:gd name="connsiteY93" fmla="*/ 3665222 h 6858000"/>
              <a:gd name="connsiteX94" fmla="*/ 342621 w 5734864"/>
              <a:gd name="connsiteY94" fmla="*/ 3700804 h 6858000"/>
              <a:gd name="connsiteX95" fmla="*/ 341514 w 5734864"/>
              <a:gd name="connsiteY95" fmla="*/ 3734774 h 6858000"/>
              <a:gd name="connsiteX96" fmla="*/ 340607 w 5734864"/>
              <a:gd name="connsiteY96" fmla="*/ 3785153 h 6858000"/>
              <a:gd name="connsiteX97" fmla="*/ 340707 w 5734864"/>
              <a:gd name="connsiteY97" fmla="*/ 3788177 h 6858000"/>
              <a:gd name="connsiteX98" fmla="*/ 340361 w 5734864"/>
              <a:gd name="connsiteY98" fmla="*/ 3798803 h 6858000"/>
              <a:gd name="connsiteX99" fmla="*/ 339642 w 5734864"/>
              <a:gd name="connsiteY99" fmla="*/ 3838750 h 6858000"/>
              <a:gd name="connsiteX100" fmla="*/ 360295 w 5734864"/>
              <a:gd name="connsiteY100" fmla="*/ 4015196 h 6858000"/>
              <a:gd name="connsiteX101" fmla="*/ 339043 w 5734864"/>
              <a:gd name="connsiteY101" fmla="*/ 4052778 h 6858000"/>
              <a:gd name="connsiteX102" fmla="*/ 339343 w 5734864"/>
              <a:gd name="connsiteY102" fmla="*/ 4096257 h 6858000"/>
              <a:gd name="connsiteX103" fmla="*/ 340786 w 5734864"/>
              <a:gd name="connsiteY103" fmla="*/ 4321136 h 6858000"/>
              <a:gd name="connsiteX104" fmla="*/ 343158 w 5734864"/>
              <a:gd name="connsiteY104" fmla="*/ 4429174 h 6858000"/>
              <a:gd name="connsiteX105" fmla="*/ 334599 w 5734864"/>
              <a:gd name="connsiteY105" fmla="*/ 4449938 h 6858000"/>
              <a:gd name="connsiteX106" fmla="*/ 332890 w 5734864"/>
              <a:gd name="connsiteY106" fmla="*/ 4453515 h 6858000"/>
              <a:gd name="connsiteX107" fmla="*/ 331105 w 5734864"/>
              <a:gd name="connsiteY107" fmla="*/ 4467941 h 6858000"/>
              <a:gd name="connsiteX108" fmla="*/ 324289 w 5734864"/>
              <a:gd name="connsiteY108" fmla="*/ 4471861 h 6858000"/>
              <a:gd name="connsiteX109" fmla="*/ 317079 w 5734864"/>
              <a:gd name="connsiteY109" fmla="*/ 4493468 h 6858000"/>
              <a:gd name="connsiteX110" fmla="*/ 315557 w 5734864"/>
              <a:gd name="connsiteY110" fmla="*/ 4520067 h 6858000"/>
              <a:gd name="connsiteX111" fmla="*/ 315240 w 5734864"/>
              <a:gd name="connsiteY111" fmla="*/ 4536872 h 6858000"/>
              <a:gd name="connsiteX112" fmla="*/ 316200 w 5734864"/>
              <a:gd name="connsiteY112" fmla="*/ 4538297 h 6858000"/>
              <a:gd name="connsiteX113" fmla="*/ 317507 w 5734864"/>
              <a:gd name="connsiteY113" fmla="*/ 4547582 h 6858000"/>
              <a:gd name="connsiteX114" fmla="*/ 323078 w 5734864"/>
              <a:gd name="connsiteY114" fmla="*/ 4592102 h 6858000"/>
              <a:gd name="connsiteX115" fmla="*/ 328722 w 5734864"/>
              <a:gd name="connsiteY115" fmla="*/ 4667914 h 6858000"/>
              <a:gd name="connsiteX116" fmla="*/ 335597 w 5734864"/>
              <a:gd name="connsiteY116" fmla="*/ 4695035 h 6858000"/>
              <a:gd name="connsiteX117" fmla="*/ 339485 w 5734864"/>
              <a:gd name="connsiteY117" fmla="*/ 4695979 h 6858000"/>
              <a:gd name="connsiteX118" fmla="*/ 341089 w 5734864"/>
              <a:gd name="connsiteY118" fmla="*/ 4704268 h 6858000"/>
              <a:gd name="connsiteX119" fmla="*/ 342177 w 5734864"/>
              <a:gd name="connsiteY119" fmla="*/ 4706060 h 6858000"/>
              <a:gd name="connsiteX120" fmla="*/ 347751 w 5734864"/>
              <a:gd name="connsiteY120" fmla="*/ 4716754 h 6858000"/>
              <a:gd name="connsiteX121" fmla="*/ 344125 w 5734864"/>
              <a:gd name="connsiteY121" fmla="*/ 4764669 h 6858000"/>
              <a:gd name="connsiteX122" fmla="*/ 340188 w 5734864"/>
              <a:gd name="connsiteY122" fmla="*/ 4779386 h 6858000"/>
              <a:gd name="connsiteX123" fmla="*/ 335146 w 5734864"/>
              <a:gd name="connsiteY123" fmla="*/ 4787491 h 6858000"/>
              <a:gd name="connsiteX124" fmla="*/ 319124 w 5734864"/>
              <a:gd name="connsiteY124" fmla="*/ 4843514 h 6858000"/>
              <a:gd name="connsiteX125" fmla="*/ 305956 w 5734864"/>
              <a:gd name="connsiteY125" fmla="*/ 4881505 h 6858000"/>
              <a:gd name="connsiteX126" fmla="*/ 301062 w 5734864"/>
              <a:gd name="connsiteY126" fmla="*/ 4889332 h 6858000"/>
              <a:gd name="connsiteX127" fmla="*/ 302141 w 5734864"/>
              <a:gd name="connsiteY127" fmla="*/ 4899400 h 6858000"/>
              <a:gd name="connsiteX128" fmla="*/ 304424 w 5734864"/>
              <a:gd name="connsiteY128" fmla="*/ 4902664 h 6858000"/>
              <a:gd name="connsiteX129" fmla="*/ 293123 w 5734864"/>
              <a:gd name="connsiteY129" fmla="*/ 4932769 h 6858000"/>
              <a:gd name="connsiteX130" fmla="*/ 292275 w 5734864"/>
              <a:gd name="connsiteY130" fmla="*/ 4936482 h 6858000"/>
              <a:gd name="connsiteX131" fmla="*/ 288304 w 5734864"/>
              <a:gd name="connsiteY131" fmla="*/ 4962325 h 6858000"/>
              <a:gd name="connsiteX132" fmla="*/ 287420 w 5734864"/>
              <a:gd name="connsiteY132" fmla="*/ 5042193 h 6858000"/>
              <a:gd name="connsiteX133" fmla="*/ 287020 w 5734864"/>
              <a:gd name="connsiteY133" fmla="*/ 5065655 h 6858000"/>
              <a:gd name="connsiteX134" fmla="*/ 288488 w 5734864"/>
              <a:gd name="connsiteY134" fmla="*/ 5082216 h 6858000"/>
              <a:gd name="connsiteX135" fmla="*/ 282763 w 5734864"/>
              <a:gd name="connsiteY135" fmla="*/ 5127114 h 6858000"/>
              <a:gd name="connsiteX136" fmla="*/ 269316 w 5734864"/>
              <a:gd name="connsiteY136" fmla="*/ 5202682 h 6858000"/>
              <a:gd name="connsiteX137" fmla="*/ 269174 w 5734864"/>
              <a:gd name="connsiteY137" fmla="*/ 5230835 h 6858000"/>
              <a:gd name="connsiteX138" fmla="*/ 272679 w 5734864"/>
              <a:gd name="connsiteY138" fmla="*/ 5232660 h 6858000"/>
              <a:gd name="connsiteX139" fmla="*/ 272160 w 5734864"/>
              <a:gd name="connsiteY139" fmla="*/ 5241150 h 6858000"/>
              <a:gd name="connsiteX140" fmla="*/ 272760 w 5734864"/>
              <a:gd name="connsiteY140" fmla="*/ 5243156 h 6858000"/>
              <a:gd name="connsiteX141" fmla="*/ 275462 w 5734864"/>
              <a:gd name="connsiteY141" fmla="*/ 5254919 h 6858000"/>
              <a:gd name="connsiteX142" fmla="*/ 262897 w 5734864"/>
              <a:gd name="connsiteY142" fmla="*/ 5286259 h 6858000"/>
              <a:gd name="connsiteX143" fmla="*/ 252761 w 5734864"/>
              <a:gd name="connsiteY143" fmla="*/ 5357801 h 6858000"/>
              <a:gd name="connsiteX144" fmla="*/ 242360 w 5734864"/>
              <a:gd name="connsiteY144" fmla="*/ 5460080 h 6858000"/>
              <a:gd name="connsiteX145" fmla="*/ 229880 w 5734864"/>
              <a:gd name="connsiteY145" fmla="*/ 5539714 h 6858000"/>
              <a:gd name="connsiteX146" fmla="*/ 204283 w 5734864"/>
              <a:gd name="connsiteY146" fmla="*/ 5639080 h 6858000"/>
              <a:gd name="connsiteX147" fmla="*/ 198948 w 5734864"/>
              <a:gd name="connsiteY147" fmla="*/ 5710958 h 6858000"/>
              <a:gd name="connsiteX148" fmla="*/ 192367 w 5734864"/>
              <a:gd name="connsiteY148" fmla="*/ 5719859 h 6858000"/>
              <a:gd name="connsiteX149" fmla="*/ 188035 w 5734864"/>
              <a:gd name="connsiteY149" fmla="*/ 5729935 h 6858000"/>
              <a:gd name="connsiteX150" fmla="*/ 188428 w 5734864"/>
              <a:gd name="connsiteY150" fmla="*/ 5731182 h 6858000"/>
              <a:gd name="connsiteX151" fmla="*/ 181635 w 5734864"/>
              <a:gd name="connsiteY151" fmla="*/ 5753538 h 6858000"/>
              <a:gd name="connsiteX152" fmla="*/ 169744 w 5734864"/>
              <a:gd name="connsiteY152" fmla="*/ 5796307 h 6858000"/>
              <a:gd name="connsiteX153" fmla="*/ 170351 w 5734864"/>
              <a:gd name="connsiteY153" fmla="*/ 5796644 h 6858000"/>
              <a:gd name="connsiteX154" fmla="*/ 171559 w 5734864"/>
              <a:gd name="connsiteY154" fmla="*/ 5803435 h 6858000"/>
              <a:gd name="connsiteX155" fmla="*/ 172284 w 5734864"/>
              <a:gd name="connsiteY155" fmla="*/ 5816391 h 6858000"/>
              <a:gd name="connsiteX156" fmla="*/ 182542 w 5734864"/>
              <a:gd name="connsiteY156" fmla="*/ 5846382 h 6858000"/>
              <a:gd name="connsiteX157" fmla="*/ 175877 w 5734864"/>
              <a:gd name="connsiteY157" fmla="*/ 5871336 h 6858000"/>
              <a:gd name="connsiteX158" fmla="*/ 174910 w 5734864"/>
              <a:gd name="connsiteY158" fmla="*/ 5876376 h 6858000"/>
              <a:gd name="connsiteX159" fmla="*/ 175047 w 5734864"/>
              <a:gd name="connsiteY159" fmla="*/ 5876483 h 6858000"/>
              <a:gd name="connsiteX160" fmla="*/ 174335 w 5734864"/>
              <a:gd name="connsiteY160" fmla="*/ 5881814 h 6858000"/>
              <a:gd name="connsiteX161" fmla="*/ 171273 w 5734864"/>
              <a:gd name="connsiteY161" fmla="*/ 5895339 h 6858000"/>
              <a:gd name="connsiteX162" fmla="*/ 171658 w 5734864"/>
              <a:gd name="connsiteY162" fmla="*/ 5898749 h 6858000"/>
              <a:gd name="connsiteX163" fmla="*/ 174658 w 5734864"/>
              <a:gd name="connsiteY163" fmla="*/ 5919558 h 6858000"/>
              <a:gd name="connsiteX164" fmla="*/ 169099 w 5734864"/>
              <a:gd name="connsiteY164" fmla="*/ 5984417 h 6858000"/>
              <a:gd name="connsiteX165" fmla="*/ 162007 w 5734864"/>
              <a:gd name="connsiteY165" fmla="*/ 6049043 h 6858000"/>
              <a:gd name="connsiteX166" fmla="*/ 156875 w 5734864"/>
              <a:gd name="connsiteY166" fmla="*/ 6114000 h 6858000"/>
              <a:gd name="connsiteX167" fmla="*/ 165441 w 5734864"/>
              <a:gd name="connsiteY167" fmla="*/ 6146938 h 6858000"/>
              <a:gd name="connsiteX168" fmla="*/ 165177 w 5734864"/>
              <a:gd name="connsiteY168" fmla="*/ 6150658 h 6858000"/>
              <a:gd name="connsiteX169" fmla="*/ 161772 w 5734864"/>
              <a:gd name="connsiteY169" fmla="*/ 6160011 h 6858000"/>
              <a:gd name="connsiteX170" fmla="*/ 160051 w 5734864"/>
              <a:gd name="connsiteY170" fmla="*/ 6163393 h 6858000"/>
              <a:gd name="connsiteX171" fmla="*/ 158473 w 5734864"/>
              <a:gd name="connsiteY171" fmla="*/ 6168628 h 6858000"/>
              <a:gd name="connsiteX172" fmla="*/ 158573 w 5734864"/>
              <a:gd name="connsiteY172" fmla="*/ 6168799 h 6858000"/>
              <a:gd name="connsiteX173" fmla="*/ 146463 w 5734864"/>
              <a:gd name="connsiteY173" fmla="*/ 6196671 h 6858000"/>
              <a:gd name="connsiteX174" fmla="*/ 150209 w 5734864"/>
              <a:gd name="connsiteY174" fmla="*/ 6232365 h 6858000"/>
              <a:gd name="connsiteX175" fmla="*/ 148544 w 5734864"/>
              <a:gd name="connsiteY175" fmla="*/ 6246162 h 6858000"/>
              <a:gd name="connsiteX176" fmla="*/ 148403 w 5734864"/>
              <a:gd name="connsiteY176" fmla="*/ 6253754 h 6858000"/>
              <a:gd name="connsiteX177" fmla="*/ 138880 w 5734864"/>
              <a:gd name="connsiteY177" fmla="*/ 6276449 h 6858000"/>
              <a:gd name="connsiteX178" fmla="*/ 138683 w 5734864"/>
              <a:gd name="connsiteY178" fmla="*/ 6279721 h 6858000"/>
              <a:gd name="connsiteX179" fmla="*/ 130721 w 5734864"/>
              <a:gd name="connsiteY179" fmla="*/ 6293675 h 6858000"/>
              <a:gd name="connsiteX180" fmla="*/ 120717 w 5734864"/>
              <a:gd name="connsiteY180" fmla="*/ 6313967 h 6858000"/>
              <a:gd name="connsiteX181" fmla="*/ 120841 w 5734864"/>
              <a:gd name="connsiteY181" fmla="*/ 6315437 h 6858000"/>
              <a:gd name="connsiteX182" fmla="*/ 115208 w 5734864"/>
              <a:gd name="connsiteY182" fmla="*/ 6324024 h 6858000"/>
              <a:gd name="connsiteX183" fmla="*/ 101217 w 5734864"/>
              <a:gd name="connsiteY183" fmla="*/ 6365923 h 6858000"/>
              <a:gd name="connsiteX184" fmla="*/ 74946 w 5734864"/>
              <a:gd name="connsiteY184" fmla="*/ 6556817 h 6858000"/>
              <a:gd name="connsiteX185" fmla="*/ 16001 w 5734864"/>
              <a:gd name="connsiteY185" fmla="*/ 6808678 h 6858000"/>
              <a:gd name="connsiteX186" fmla="*/ 0 w 5734864"/>
              <a:gd name="connsiteY186" fmla="*/ 6858000 h 6858000"/>
              <a:gd name="connsiteX187" fmla="*/ 5734864 w 5734864"/>
              <a:gd name="connsiteY187" fmla="*/ 6858000 h 6858000"/>
              <a:gd name="connsiteX188" fmla="*/ 5734864 w 5734864"/>
              <a:gd name="connsiteY188" fmla="*/ 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7865 w 5734864"/>
              <a:gd name="connsiteY13" fmla="*/ 1070795 h 6858000"/>
              <a:gd name="connsiteX14" fmla="*/ 862786 w 5734864"/>
              <a:gd name="connsiteY14" fmla="*/ 1238994 h 6858000"/>
              <a:gd name="connsiteX15" fmla="*/ 859345 w 5734864"/>
              <a:gd name="connsiteY15" fmla="*/ 1380427 h 6858000"/>
              <a:gd name="connsiteX16" fmla="*/ 855172 w 5734864"/>
              <a:gd name="connsiteY16" fmla="*/ 1435262 h 6858000"/>
              <a:gd name="connsiteX17" fmla="*/ 860494 w 5734864"/>
              <a:gd name="connsiteY17" fmla="*/ 1453861 h 6858000"/>
              <a:gd name="connsiteX18" fmla="*/ 853731 w 5734864"/>
              <a:gd name="connsiteY18" fmla="*/ 1467047 h 6858000"/>
              <a:gd name="connsiteX19" fmla="*/ 845847 w 5734864"/>
              <a:gd name="connsiteY19" fmla="*/ 1502307 h 6858000"/>
              <a:gd name="connsiteX20" fmla="*/ 817613 w 5734864"/>
              <a:gd name="connsiteY20" fmla="*/ 1565166 h 6858000"/>
              <a:gd name="connsiteX21" fmla="*/ 804223 w 5734864"/>
              <a:gd name="connsiteY21" fmla="*/ 1601941 h 6858000"/>
              <a:gd name="connsiteX22" fmla="*/ 791773 w 5734864"/>
              <a:gd name="connsiteY22" fmla="*/ 1627005 h 6858000"/>
              <a:gd name="connsiteX23" fmla="*/ 774645 w 5734864"/>
              <a:gd name="connsiteY23" fmla="*/ 1699922 h 6858000"/>
              <a:gd name="connsiteX24" fmla="*/ 752343 w 5734864"/>
              <a:gd name="connsiteY24" fmla="*/ 1824604 h 6858000"/>
              <a:gd name="connsiteX25" fmla="*/ 746254 w 5734864"/>
              <a:gd name="connsiteY25" fmla="*/ 1850222 h 6858000"/>
              <a:gd name="connsiteX26" fmla="*/ 728600 w 5734864"/>
              <a:gd name="connsiteY26" fmla="*/ 1869603 h 6858000"/>
              <a:gd name="connsiteX27" fmla="*/ 724396 w 5734864"/>
              <a:gd name="connsiteY27" fmla="*/ 1883104 h 6858000"/>
              <a:gd name="connsiteX28" fmla="*/ 722165 w 5734864"/>
              <a:gd name="connsiteY28" fmla="*/ 1885924 h 6858000"/>
              <a:gd name="connsiteX29" fmla="*/ 721338 w 5734864"/>
              <a:gd name="connsiteY29" fmla="*/ 1887123 h 6858000"/>
              <a:gd name="connsiteX30" fmla="*/ 714840 w 5734864"/>
              <a:gd name="connsiteY30" fmla="*/ 1902274 h 6858000"/>
              <a:gd name="connsiteX31" fmla="*/ 722847 w 5734864"/>
              <a:gd name="connsiteY31" fmla="*/ 1929891 h 6858000"/>
              <a:gd name="connsiteX32" fmla="*/ 714660 w 5734864"/>
              <a:gd name="connsiteY32" fmla="*/ 1982709 h 6858000"/>
              <a:gd name="connsiteX33" fmla="*/ 710759 w 5734864"/>
              <a:gd name="connsiteY33" fmla="*/ 2013010 h 6858000"/>
              <a:gd name="connsiteX34" fmla="*/ 697927 w 5734864"/>
              <a:gd name="connsiteY34" fmla="*/ 2069833 h 6858000"/>
              <a:gd name="connsiteX35" fmla="*/ 693594 w 5734864"/>
              <a:gd name="connsiteY35" fmla="*/ 2103731 h 6858000"/>
              <a:gd name="connsiteX36" fmla="*/ 691109 w 5734864"/>
              <a:gd name="connsiteY36" fmla="*/ 2124027 h 6858000"/>
              <a:gd name="connsiteX37" fmla="*/ 676593 w 5734864"/>
              <a:gd name="connsiteY37" fmla="*/ 2176182 h 6858000"/>
              <a:gd name="connsiteX38" fmla="*/ 633227 w 5734864"/>
              <a:gd name="connsiteY38" fmla="*/ 2258036 h 6858000"/>
              <a:gd name="connsiteX39" fmla="*/ 625564 w 5734864"/>
              <a:gd name="connsiteY39" fmla="*/ 2284567 h 6858000"/>
              <a:gd name="connsiteX40" fmla="*/ 627074 w 5734864"/>
              <a:gd name="connsiteY40" fmla="*/ 2289605 h 6858000"/>
              <a:gd name="connsiteX41" fmla="*/ 614574 w 5734864"/>
              <a:gd name="connsiteY41" fmla="*/ 2308717 h 6858000"/>
              <a:gd name="connsiteX42" fmla="*/ 606890 w 5734864"/>
              <a:gd name="connsiteY42" fmla="*/ 2320662 h 6858000"/>
              <a:gd name="connsiteX43" fmla="*/ 605558 w 5734864"/>
              <a:gd name="connsiteY43" fmla="*/ 2327897 h 6858000"/>
              <a:gd name="connsiteX44" fmla="*/ 602202 w 5734864"/>
              <a:gd name="connsiteY44" fmla="*/ 2357749 h 6858000"/>
              <a:gd name="connsiteX45" fmla="*/ 600213 w 5734864"/>
              <a:gd name="connsiteY45" fmla="*/ 2364905 h 6858000"/>
              <a:gd name="connsiteX46" fmla="*/ 597160 w 5734864"/>
              <a:gd name="connsiteY46" fmla="*/ 2388351 h 6858000"/>
              <a:gd name="connsiteX47" fmla="*/ 597982 w 5734864"/>
              <a:gd name="connsiteY47" fmla="*/ 2402296 h 6858000"/>
              <a:gd name="connsiteX48" fmla="*/ 593150 w 5734864"/>
              <a:gd name="connsiteY48" fmla="*/ 2420015 h 6858000"/>
              <a:gd name="connsiteX49" fmla="*/ 592833 w 5734864"/>
              <a:gd name="connsiteY49" fmla="*/ 2422749 h 6858000"/>
              <a:gd name="connsiteX50" fmla="*/ 594479 w 5734864"/>
              <a:gd name="connsiteY50" fmla="*/ 2426002 h 6858000"/>
              <a:gd name="connsiteX51" fmla="*/ 591963 w 5734864"/>
              <a:gd name="connsiteY51" fmla="*/ 2431950 h 6858000"/>
              <a:gd name="connsiteX52" fmla="*/ 591544 w 5734864"/>
              <a:gd name="connsiteY52" fmla="*/ 2433897 h 6858000"/>
              <a:gd name="connsiteX53" fmla="*/ 589519 w 5734864"/>
              <a:gd name="connsiteY53" fmla="*/ 2451398 h 6858000"/>
              <a:gd name="connsiteX54" fmla="*/ 590037 w 5734864"/>
              <a:gd name="connsiteY54" fmla="*/ 2455536 h 6858000"/>
              <a:gd name="connsiteX55" fmla="*/ 588179 w 5734864"/>
              <a:gd name="connsiteY55" fmla="*/ 2462981 h 6858000"/>
              <a:gd name="connsiteX56" fmla="*/ 583434 w 5734864"/>
              <a:gd name="connsiteY56" fmla="*/ 2503991 h 6858000"/>
              <a:gd name="connsiteX57" fmla="*/ 567942 w 5734864"/>
              <a:gd name="connsiteY57" fmla="*/ 2652936 h 6858000"/>
              <a:gd name="connsiteX58" fmla="*/ 573869 w 5734864"/>
              <a:gd name="connsiteY58" fmla="*/ 2670188 h 6858000"/>
              <a:gd name="connsiteX59" fmla="*/ 575243 w 5734864"/>
              <a:gd name="connsiteY59" fmla="*/ 2688114 h 6858000"/>
              <a:gd name="connsiteX60" fmla="*/ 573824 w 5734864"/>
              <a:gd name="connsiteY60" fmla="*/ 2689856 h 6858000"/>
              <a:gd name="connsiteX61" fmla="*/ 570699 w 5734864"/>
              <a:gd name="connsiteY61" fmla="*/ 2709353 h 6858000"/>
              <a:gd name="connsiteX62" fmla="*/ 573192 w 5734864"/>
              <a:gd name="connsiteY62" fmla="*/ 2714527 h 6858000"/>
              <a:gd name="connsiteX63" fmla="*/ 572044 w 5734864"/>
              <a:gd name="connsiteY63" fmla="*/ 2728187 h 6858000"/>
              <a:gd name="connsiteX64" fmla="*/ 572465 w 5734864"/>
              <a:gd name="connsiteY64" fmla="*/ 2755863 h 6858000"/>
              <a:gd name="connsiteX65" fmla="*/ 570028 w 5734864"/>
              <a:gd name="connsiteY65" fmla="*/ 2760324 h 6858000"/>
              <a:gd name="connsiteX66" fmla="*/ 566748 w 5734864"/>
              <a:gd name="connsiteY66" fmla="*/ 2800948 h 6858000"/>
              <a:gd name="connsiteX67" fmla="*/ 565509 w 5734864"/>
              <a:gd name="connsiteY67" fmla="*/ 2801167 h 6858000"/>
              <a:gd name="connsiteX68" fmla="*/ 559367 w 5734864"/>
              <a:gd name="connsiteY68" fmla="*/ 2811129 h 6858000"/>
              <a:gd name="connsiteX69" fmla="*/ 550354 w 5734864"/>
              <a:gd name="connsiteY69" fmla="*/ 2830949 h 6858000"/>
              <a:gd name="connsiteX70" fmla="*/ 514795 w 5734864"/>
              <a:gd name="connsiteY70" fmla="*/ 2872433 h 6858000"/>
              <a:gd name="connsiteX71" fmla="*/ 509875 w 5734864"/>
              <a:gd name="connsiteY71" fmla="*/ 2923099 h 6858000"/>
              <a:gd name="connsiteX72" fmla="*/ 509577 w 5734864"/>
              <a:gd name="connsiteY72" fmla="*/ 2923197 h 6858000"/>
              <a:gd name="connsiteX73" fmla="*/ 507597 w 5734864"/>
              <a:gd name="connsiteY73" fmla="*/ 2931868 h 6858000"/>
              <a:gd name="connsiteX74" fmla="*/ 507379 w 5734864"/>
              <a:gd name="connsiteY74" fmla="*/ 2938322 h 6858000"/>
              <a:gd name="connsiteX75" fmla="*/ 504725 w 5734864"/>
              <a:gd name="connsiteY75" fmla="*/ 2954519 h 6858000"/>
              <a:gd name="connsiteX76" fmla="*/ 502018 w 5734864"/>
              <a:gd name="connsiteY76" fmla="*/ 2959643 h 6858000"/>
              <a:gd name="connsiteX77" fmla="*/ 498360 w 5734864"/>
              <a:gd name="connsiteY77" fmla="*/ 2961019 h 6858000"/>
              <a:gd name="connsiteX78" fmla="*/ 498483 w 5734864"/>
              <a:gd name="connsiteY78" fmla="*/ 2962590 h 6858000"/>
              <a:gd name="connsiteX79" fmla="*/ 484403 w 5734864"/>
              <a:gd name="connsiteY79" fmla="*/ 2990538 h 6858000"/>
              <a:gd name="connsiteX80" fmla="*/ 463075 w 5734864"/>
              <a:gd name="connsiteY80" fmla="*/ 3055956 h 6858000"/>
              <a:gd name="connsiteX81" fmla="*/ 455013 w 5734864"/>
              <a:gd name="connsiteY81" fmla="*/ 3094482 h 6858000"/>
              <a:gd name="connsiteX82" fmla="*/ 428391 w 5734864"/>
              <a:gd name="connsiteY82" fmla="*/ 3198850 h 6858000"/>
              <a:gd name="connsiteX83" fmla="*/ 401440 w 5734864"/>
              <a:gd name="connsiteY83" fmla="*/ 3307560 h 6858000"/>
              <a:gd name="connsiteX84" fmla="*/ 386076 w 5734864"/>
              <a:gd name="connsiteY84" fmla="*/ 3373943 h 6858000"/>
              <a:gd name="connsiteX85" fmla="*/ 374726 w 5734864"/>
              <a:gd name="connsiteY85" fmla="*/ 3381364 h 6858000"/>
              <a:gd name="connsiteX86" fmla="*/ 369145 w 5734864"/>
              <a:gd name="connsiteY86" fmla="*/ 3383729 h 6858000"/>
              <a:gd name="connsiteX87" fmla="*/ 364294 w 5734864"/>
              <a:gd name="connsiteY87" fmla="*/ 3414159 h 6858000"/>
              <a:gd name="connsiteX88" fmla="*/ 366450 w 5734864"/>
              <a:gd name="connsiteY88" fmla="*/ 3436925 h 6858000"/>
              <a:gd name="connsiteX89" fmla="*/ 351743 w 5734864"/>
              <a:gd name="connsiteY89" fmla="*/ 3521619 h 6858000"/>
              <a:gd name="connsiteX90" fmla="*/ 345784 w 5734864"/>
              <a:gd name="connsiteY90" fmla="*/ 3603757 h 6858000"/>
              <a:gd name="connsiteX91" fmla="*/ 344198 w 5734864"/>
              <a:gd name="connsiteY91" fmla="*/ 3652424 h 6858000"/>
              <a:gd name="connsiteX92" fmla="*/ 352450 w 5734864"/>
              <a:gd name="connsiteY92" fmla="*/ 3665222 h 6858000"/>
              <a:gd name="connsiteX93" fmla="*/ 342621 w 5734864"/>
              <a:gd name="connsiteY93" fmla="*/ 3700804 h 6858000"/>
              <a:gd name="connsiteX94" fmla="*/ 341514 w 5734864"/>
              <a:gd name="connsiteY94" fmla="*/ 3734774 h 6858000"/>
              <a:gd name="connsiteX95" fmla="*/ 340607 w 5734864"/>
              <a:gd name="connsiteY95" fmla="*/ 3785153 h 6858000"/>
              <a:gd name="connsiteX96" fmla="*/ 340707 w 5734864"/>
              <a:gd name="connsiteY96" fmla="*/ 3788177 h 6858000"/>
              <a:gd name="connsiteX97" fmla="*/ 340361 w 5734864"/>
              <a:gd name="connsiteY97" fmla="*/ 3798803 h 6858000"/>
              <a:gd name="connsiteX98" fmla="*/ 339642 w 5734864"/>
              <a:gd name="connsiteY98" fmla="*/ 3838750 h 6858000"/>
              <a:gd name="connsiteX99" fmla="*/ 360295 w 5734864"/>
              <a:gd name="connsiteY99" fmla="*/ 4015196 h 6858000"/>
              <a:gd name="connsiteX100" fmla="*/ 339043 w 5734864"/>
              <a:gd name="connsiteY100" fmla="*/ 4052778 h 6858000"/>
              <a:gd name="connsiteX101" fmla="*/ 339343 w 5734864"/>
              <a:gd name="connsiteY101" fmla="*/ 4096257 h 6858000"/>
              <a:gd name="connsiteX102" fmla="*/ 340786 w 5734864"/>
              <a:gd name="connsiteY102" fmla="*/ 4321136 h 6858000"/>
              <a:gd name="connsiteX103" fmla="*/ 343158 w 5734864"/>
              <a:gd name="connsiteY103" fmla="*/ 4429174 h 6858000"/>
              <a:gd name="connsiteX104" fmla="*/ 334599 w 5734864"/>
              <a:gd name="connsiteY104" fmla="*/ 4449938 h 6858000"/>
              <a:gd name="connsiteX105" fmla="*/ 332890 w 5734864"/>
              <a:gd name="connsiteY105" fmla="*/ 4453515 h 6858000"/>
              <a:gd name="connsiteX106" fmla="*/ 331105 w 5734864"/>
              <a:gd name="connsiteY106" fmla="*/ 4467941 h 6858000"/>
              <a:gd name="connsiteX107" fmla="*/ 324289 w 5734864"/>
              <a:gd name="connsiteY107" fmla="*/ 4471861 h 6858000"/>
              <a:gd name="connsiteX108" fmla="*/ 317079 w 5734864"/>
              <a:gd name="connsiteY108" fmla="*/ 4493468 h 6858000"/>
              <a:gd name="connsiteX109" fmla="*/ 315557 w 5734864"/>
              <a:gd name="connsiteY109" fmla="*/ 4520067 h 6858000"/>
              <a:gd name="connsiteX110" fmla="*/ 315240 w 5734864"/>
              <a:gd name="connsiteY110" fmla="*/ 4536872 h 6858000"/>
              <a:gd name="connsiteX111" fmla="*/ 316200 w 5734864"/>
              <a:gd name="connsiteY111" fmla="*/ 4538297 h 6858000"/>
              <a:gd name="connsiteX112" fmla="*/ 317507 w 5734864"/>
              <a:gd name="connsiteY112" fmla="*/ 4547582 h 6858000"/>
              <a:gd name="connsiteX113" fmla="*/ 323078 w 5734864"/>
              <a:gd name="connsiteY113" fmla="*/ 4592102 h 6858000"/>
              <a:gd name="connsiteX114" fmla="*/ 328722 w 5734864"/>
              <a:gd name="connsiteY114" fmla="*/ 4667914 h 6858000"/>
              <a:gd name="connsiteX115" fmla="*/ 335597 w 5734864"/>
              <a:gd name="connsiteY115" fmla="*/ 4695035 h 6858000"/>
              <a:gd name="connsiteX116" fmla="*/ 339485 w 5734864"/>
              <a:gd name="connsiteY116" fmla="*/ 4695979 h 6858000"/>
              <a:gd name="connsiteX117" fmla="*/ 341089 w 5734864"/>
              <a:gd name="connsiteY117" fmla="*/ 4704268 h 6858000"/>
              <a:gd name="connsiteX118" fmla="*/ 342177 w 5734864"/>
              <a:gd name="connsiteY118" fmla="*/ 4706060 h 6858000"/>
              <a:gd name="connsiteX119" fmla="*/ 347751 w 5734864"/>
              <a:gd name="connsiteY119" fmla="*/ 4716754 h 6858000"/>
              <a:gd name="connsiteX120" fmla="*/ 344125 w 5734864"/>
              <a:gd name="connsiteY120" fmla="*/ 4764669 h 6858000"/>
              <a:gd name="connsiteX121" fmla="*/ 340188 w 5734864"/>
              <a:gd name="connsiteY121" fmla="*/ 4779386 h 6858000"/>
              <a:gd name="connsiteX122" fmla="*/ 335146 w 5734864"/>
              <a:gd name="connsiteY122" fmla="*/ 4787491 h 6858000"/>
              <a:gd name="connsiteX123" fmla="*/ 319124 w 5734864"/>
              <a:gd name="connsiteY123" fmla="*/ 4843514 h 6858000"/>
              <a:gd name="connsiteX124" fmla="*/ 305956 w 5734864"/>
              <a:gd name="connsiteY124" fmla="*/ 4881505 h 6858000"/>
              <a:gd name="connsiteX125" fmla="*/ 301062 w 5734864"/>
              <a:gd name="connsiteY125" fmla="*/ 4889332 h 6858000"/>
              <a:gd name="connsiteX126" fmla="*/ 302141 w 5734864"/>
              <a:gd name="connsiteY126" fmla="*/ 4899400 h 6858000"/>
              <a:gd name="connsiteX127" fmla="*/ 304424 w 5734864"/>
              <a:gd name="connsiteY127" fmla="*/ 4902664 h 6858000"/>
              <a:gd name="connsiteX128" fmla="*/ 293123 w 5734864"/>
              <a:gd name="connsiteY128" fmla="*/ 4932769 h 6858000"/>
              <a:gd name="connsiteX129" fmla="*/ 292275 w 5734864"/>
              <a:gd name="connsiteY129" fmla="*/ 4936482 h 6858000"/>
              <a:gd name="connsiteX130" fmla="*/ 288304 w 5734864"/>
              <a:gd name="connsiteY130" fmla="*/ 4962325 h 6858000"/>
              <a:gd name="connsiteX131" fmla="*/ 287420 w 5734864"/>
              <a:gd name="connsiteY131" fmla="*/ 5042193 h 6858000"/>
              <a:gd name="connsiteX132" fmla="*/ 287020 w 5734864"/>
              <a:gd name="connsiteY132" fmla="*/ 5065655 h 6858000"/>
              <a:gd name="connsiteX133" fmla="*/ 288488 w 5734864"/>
              <a:gd name="connsiteY133" fmla="*/ 5082216 h 6858000"/>
              <a:gd name="connsiteX134" fmla="*/ 282763 w 5734864"/>
              <a:gd name="connsiteY134" fmla="*/ 5127114 h 6858000"/>
              <a:gd name="connsiteX135" fmla="*/ 269316 w 5734864"/>
              <a:gd name="connsiteY135" fmla="*/ 5202682 h 6858000"/>
              <a:gd name="connsiteX136" fmla="*/ 269174 w 5734864"/>
              <a:gd name="connsiteY136" fmla="*/ 5230835 h 6858000"/>
              <a:gd name="connsiteX137" fmla="*/ 272679 w 5734864"/>
              <a:gd name="connsiteY137" fmla="*/ 5232660 h 6858000"/>
              <a:gd name="connsiteX138" fmla="*/ 272160 w 5734864"/>
              <a:gd name="connsiteY138" fmla="*/ 5241150 h 6858000"/>
              <a:gd name="connsiteX139" fmla="*/ 272760 w 5734864"/>
              <a:gd name="connsiteY139" fmla="*/ 5243156 h 6858000"/>
              <a:gd name="connsiteX140" fmla="*/ 275462 w 5734864"/>
              <a:gd name="connsiteY140" fmla="*/ 5254919 h 6858000"/>
              <a:gd name="connsiteX141" fmla="*/ 262897 w 5734864"/>
              <a:gd name="connsiteY141" fmla="*/ 5286259 h 6858000"/>
              <a:gd name="connsiteX142" fmla="*/ 252761 w 5734864"/>
              <a:gd name="connsiteY142" fmla="*/ 5357801 h 6858000"/>
              <a:gd name="connsiteX143" fmla="*/ 242360 w 5734864"/>
              <a:gd name="connsiteY143" fmla="*/ 5460080 h 6858000"/>
              <a:gd name="connsiteX144" fmla="*/ 229880 w 5734864"/>
              <a:gd name="connsiteY144" fmla="*/ 5539714 h 6858000"/>
              <a:gd name="connsiteX145" fmla="*/ 204283 w 5734864"/>
              <a:gd name="connsiteY145" fmla="*/ 5639080 h 6858000"/>
              <a:gd name="connsiteX146" fmla="*/ 198948 w 5734864"/>
              <a:gd name="connsiteY146" fmla="*/ 5710958 h 6858000"/>
              <a:gd name="connsiteX147" fmla="*/ 192367 w 5734864"/>
              <a:gd name="connsiteY147" fmla="*/ 5719859 h 6858000"/>
              <a:gd name="connsiteX148" fmla="*/ 188035 w 5734864"/>
              <a:gd name="connsiteY148" fmla="*/ 5729935 h 6858000"/>
              <a:gd name="connsiteX149" fmla="*/ 188428 w 5734864"/>
              <a:gd name="connsiteY149" fmla="*/ 5731182 h 6858000"/>
              <a:gd name="connsiteX150" fmla="*/ 181635 w 5734864"/>
              <a:gd name="connsiteY150" fmla="*/ 5753538 h 6858000"/>
              <a:gd name="connsiteX151" fmla="*/ 169744 w 5734864"/>
              <a:gd name="connsiteY151" fmla="*/ 5796307 h 6858000"/>
              <a:gd name="connsiteX152" fmla="*/ 170351 w 5734864"/>
              <a:gd name="connsiteY152" fmla="*/ 5796644 h 6858000"/>
              <a:gd name="connsiteX153" fmla="*/ 171559 w 5734864"/>
              <a:gd name="connsiteY153" fmla="*/ 5803435 h 6858000"/>
              <a:gd name="connsiteX154" fmla="*/ 172284 w 5734864"/>
              <a:gd name="connsiteY154" fmla="*/ 5816391 h 6858000"/>
              <a:gd name="connsiteX155" fmla="*/ 182542 w 5734864"/>
              <a:gd name="connsiteY155" fmla="*/ 5846382 h 6858000"/>
              <a:gd name="connsiteX156" fmla="*/ 175877 w 5734864"/>
              <a:gd name="connsiteY156" fmla="*/ 5871336 h 6858000"/>
              <a:gd name="connsiteX157" fmla="*/ 174910 w 5734864"/>
              <a:gd name="connsiteY157" fmla="*/ 5876376 h 6858000"/>
              <a:gd name="connsiteX158" fmla="*/ 175047 w 5734864"/>
              <a:gd name="connsiteY158" fmla="*/ 5876483 h 6858000"/>
              <a:gd name="connsiteX159" fmla="*/ 174335 w 5734864"/>
              <a:gd name="connsiteY159" fmla="*/ 5881814 h 6858000"/>
              <a:gd name="connsiteX160" fmla="*/ 171273 w 5734864"/>
              <a:gd name="connsiteY160" fmla="*/ 5895339 h 6858000"/>
              <a:gd name="connsiteX161" fmla="*/ 171658 w 5734864"/>
              <a:gd name="connsiteY161" fmla="*/ 5898749 h 6858000"/>
              <a:gd name="connsiteX162" fmla="*/ 174658 w 5734864"/>
              <a:gd name="connsiteY162" fmla="*/ 5919558 h 6858000"/>
              <a:gd name="connsiteX163" fmla="*/ 169099 w 5734864"/>
              <a:gd name="connsiteY163" fmla="*/ 5984417 h 6858000"/>
              <a:gd name="connsiteX164" fmla="*/ 162007 w 5734864"/>
              <a:gd name="connsiteY164" fmla="*/ 6049043 h 6858000"/>
              <a:gd name="connsiteX165" fmla="*/ 156875 w 5734864"/>
              <a:gd name="connsiteY165" fmla="*/ 6114000 h 6858000"/>
              <a:gd name="connsiteX166" fmla="*/ 165441 w 5734864"/>
              <a:gd name="connsiteY166" fmla="*/ 6146938 h 6858000"/>
              <a:gd name="connsiteX167" fmla="*/ 165177 w 5734864"/>
              <a:gd name="connsiteY167" fmla="*/ 6150658 h 6858000"/>
              <a:gd name="connsiteX168" fmla="*/ 161772 w 5734864"/>
              <a:gd name="connsiteY168" fmla="*/ 6160011 h 6858000"/>
              <a:gd name="connsiteX169" fmla="*/ 160051 w 5734864"/>
              <a:gd name="connsiteY169" fmla="*/ 6163393 h 6858000"/>
              <a:gd name="connsiteX170" fmla="*/ 158473 w 5734864"/>
              <a:gd name="connsiteY170" fmla="*/ 6168628 h 6858000"/>
              <a:gd name="connsiteX171" fmla="*/ 158573 w 5734864"/>
              <a:gd name="connsiteY171" fmla="*/ 6168799 h 6858000"/>
              <a:gd name="connsiteX172" fmla="*/ 146463 w 5734864"/>
              <a:gd name="connsiteY172" fmla="*/ 6196671 h 6858000"/>
              <a:gd name="connsiteX173" fmla="*/ 150209 w 5734864"/>
              <a:gd name="connsiteY173" fmla="*/ 6232365 h 6858000"/>
              <a:gd name="connsiteX174" fmla="*/ 148544 w 5734864"/>
              <a:gd name="connsiteY174" fmla="*/ 6246162 h 6858000"/>
              <a:gd name="connsiteX175" fmla="*/ 148403 w 5734864"/>
              <a:gd name="connsiteY175" fmla="*/ 6253754 h 6858000"/>
              <a:gd name="connsiteX176" fmla="*/ 138880 w 5734864"/>
              <a:gd name="connsiteY176" fmla="*/ 6276449 h 6858000"/>
              <a:gd name="connsiteX177" fmla="*/ 138683 w 5734864"/>
              <a:gd name="connsiteY177" fmla="*/ 6279721 h 6858000"/>
              <a:gd name="connsiteX178" fmla="*/ 130721 w 5734864"/>
              <a:gd name="connsiteY178" fmla="*/ 6293675 h 6858000"/>
              <a:gd name="connsiteX179" fmla="*/ 120717 w 5734864"/>
              <a:gd name="connsiteY179" fmla="*/ 6313967 h 6858000"/>
              <a:gd name="connsiteX180" fmla="*/ 120841 w 5734864"/>
              <a:gd name="connsiteY180" fmla="*/ 6315437 h 6858000"/>
              <a:gd name="connsiteX181" fmla="*/ 115208 w 5734864"/>
              <a:gd name="connsiteY181" fmla="*/ 6324024 h 6858000"/>
              <a:gd name="connsiteX182" fmla="*/ 101217 w 5734864"/>
              <a:gd name="connsiteY182" fmla="*/ 6365923 h 6858000"/>
              <a:gd name="connsiteX183" fmla="*/ 74946 w 5734864"/>
              <a:gd name="connsiteY183" fmla="*/ 6556817 h 6858000"/>
              <a:gd name="connsiteX184" fmla="*/ 16001 w 5734864"/>
              <a:gd name="connsiteY184" fmla="*/ 6808678 h 6858000"/>
              <a:gd name="connsiteX185" fmla="*/ 0 w 5734864"/>
              <a:gd name="connsiteY185" fmla="*/ 6858000 h 6858000"/>
              <a:gd name="connsiteX186" fmla="*/ 5734864 w 5734864"/>
              <a:gd name="connsiteY186" fmla="*/ 6858000 h 6858000"/>
              <a:gd name="connsiteX187" fmla="*/ 5734864 w 5734864"/>
              <a:gd name="connsiteY18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5734864" h="6858000">
                <a:moveTo>
                  <a:pt x="5734864" y="0"/>
                </a:moveTo>
                <a:lnTo>
                  <a:pt x="771611" y="0"/>
                </a:lnTo>
                <a:cubicBezTo>
                  <a:pt x="771634" y="16369"/>
                  <a:pt x="771656" y="32739"/>
                  <a:pt x="771679" y="49108"/>
                </a:cubicBezTo>
                <a:cubicBezTo>
                  <a:pt x="775201" y="55622"/>
                  <a:pt x="788724" y="196721"/>
                  <a:pt x="794248" y="200968"/>
                </a:cubicBezTo>
                <a:lnTo>
                  <a:pt x="801749" y="414071"/>
                </a:lnTo>
                <a:cubicBezTo>
                  <a:pt x="807329" y="440933"/>
                  <a:pt x="835107" y="598697"/>
                  <a:pt x="818548" y="585467"/>
                </a:cubicBezTo>
                <a:cubicBezTo>
                  <a:pt x="856197" y="664140"/>
                  <a:pt x="837895" y="708473"/>
                  <a:pt x="857476" y="800623"/>
                </a:cubicBezTo>
                <a:cubicBezTo>
                  <a:pt x="822401" y="857344"/>
                  <a:pt x="855723" y="824571"/>
                  <a:pt x="851083" y="878903"/>
                </a:cubicBezTo>
                <a:cubicBezTo>
                  <a:pt x="884811" y="859448"/>
                  <a:pt x="834648" y="946397"/>
                  <a:pt x="873564" y="943826"/>
                </a:cubicBezTo>
                <a:cubicBezTo>
                  <a:pt x="871487" y="953795"/>
                  <a:pt x="868248" y="963533"/>
                  <a:pt x="864705" y="973328"/>
                </a:cubicBezTo>
                <a:lnTo>
                  <a:pt x="862869" y="978457"/>
                </a:lnTo>
                <a:lnTo>
                  <a:pt x="862233" y="998041"/>
                </a:lnTo>
                <a:lnTo>
                  <a:pt x="853665" y="1004750"/>
                </a:lnTo>
                <a:lnTo>
                  <a:pt x="847865" y="1070795"/>
                </a:lnTo>
                <a:cubicBezTo>
                  <a:pt x="870234" y="1110486"/>
                  <a:pt x="833172" y="1190441"/>
                  <a:pt x="862786" y="1238994"/>
                </a:cubicBezTo>
                <a:cubicBezTo>
                  <a:pt x="864699" y="1290599"/>
                  <a:pt x="860615" y="1347716"/>
                  <a:pt x="859345" y="1380427"/>
                </a:cubicBezTo>
                <a:cubicBezTo>
                  <a:pt x="845703" y="1396391"/>
                  <a:pt x="873184" y="1435525"/>
                  <a:pt x="855172" y="1435262"/>
                </a:cubicBezTo>
                <a:lnTo>
                  <a:pt x="860494" y="1453861"/>
                </a:lnTo>
                <a:lnTo>
                  <a:pt x="853731" y="1467047"/>
                </a:lnTo>
                <a:cubicBezTo>
                  <a:pt x="846549" y="1480528"/>
                  <a:pt x="841728" y="1491093"/>
                  <a:pt x="845847" y="1502307"/>
                </a:cubicBezTo>
                <a:lnTo>
                  <a:pt x="817613" y="1565166"/>
                </a:lnTo>
                <a:cubicBezTo>
                  <a:pt x="805468" y="1557258"/>
                  <a:pt x="816534" y="1596564"/>
                  <a:pt x="804223" y="1601941"/>
                </a:cubicBezTo>
                <a:cubicBezTo>
                  <a:pt x="794287" y="1604654"/>
                  <a:pt x="795328" y="1617209"/>
                  <a:pt x="791773" y="1627005"/>
                </a:cubicBezTo>
                <a:cubicBezTo>
                  <a:pt x="781684" y="1634393"/>
                  <a:pt x="772978" y="1683187"/>
                  <a:pt x="774645" y="1699922"/>
                </a:cubicBezTo>
                <a:cubicBezTo>
                  <a:pt x="785341" y="1746767"/>
                  <a:pt x="744845" y="1787099"/>
                  <a:pt x="752343" y="1824604"/>
                </a:cubicBezTo>
                <a:cubicBezTo>
                  <a:pt x="751502" y="1834578"/>
                  <a:pt x="749297" y="1842929"/>
                  <a:pt x="746254" y="1850222"/>
                </a:cubicBezTo>
                <a:lnTo>
                  <a:pt x="728600" y="1869603"/>
                </a:lnTo>
                <a:lnTo>
                  <a:pt x="724396" y="1883104"/>
                </a:lnTo>
                <a:lnTo>
                  <a:pt x="722165" y="1885924"/>
                </a:lnTo>
                <a:lnTo>
                  <a:pt x="721338" y="1887123"/>
                </a:lnTo>
                <a:lnTo>
                  <a:pt x="714840" y="1902274"/>
                </a:lnTo>
                <a:lnTo>
                  <a:pt x="722847" y="1929891"/>
                </a:lnTo>
                <a:lnTo>
                  <a:pt x="714660" y="1982709"/>
                </a:lnTo>
                <a:cubicBezTo>
                  <a:pt x="727725" y="2006201"/>
                  <a:pt x="714739" y="1997091"/>
                  <a:pt x="710759" y="2013010"/>
                </a:cubicBezTo>
                <a:cubicBezTo>
                  <a:pt x="707970" y="2027531"/>
                  <a:pt x="700788" y="2054714"/>
                  <a:pt x="697927" y="2069833"/>
                </a:cubicBezTo>
                <a:cubicBezTo>
                  <a:pt x="685211" y="2080229"/>
                  <a:pt x="698762" y="2088241"/>
                  <a:pt x="693594" y="2103731"/>
                </a:cubicBezTo>
                <a:cubicBezTo>
                  <a:pt x="688481" y="2110649"/>
                  <a:pt x="687183" y="2115973"/>
                  <a:pt x="691109" y="2124027"/>
                </a:cubicBezTo>
                <a:cubicBezTo>
                  <a:pt x="666413" y="2155740"/>
                  <a:pt x="688031" y="2144874"/>
                  <a:pt x="676593" y="2176182"/>
                </a:cubicBezTo>
                <a:cubicBezTo>
                  <a:pt x="665190" y="2202944"/>
                  <a:pt x="656416" y="2233857"/>
                  <a:pt x="633227" y="2258036"/>
                </a:cubicBezTo>
                <a:cubicBezTo>
                  <a:pt x="626930" y="2262191"/>
                  <a:pt x="623498" y="2274069"/>
                  <a:pt x="625564" y="2284567"/>
                </a:cubicBezTo>
                <a:cubicBezTo>
                  <a:pt x="625918" y="2286374"/>
                  <a:pt x="626427" y="2288071"/>
                  <a:pt x="627074" y="2289605"/>
                </a:cubicBezTo>
                <a:cubicBezTo>
                  <a:pt x="619029" y="2296628"/>
                  <a:pt x="616453" y="2303188"/>
                  <a:pt x="614574" y="2308717"/>
                </a:cubicBezTo>
                <a:lnTo>
                  <a:pt x="606890" y="2320662"/>
                </a:lnTo>
                <a:lnTo>
                  <a:pt x="605558" y="2327897"/>
                </a:lnTo>
                <a:lnTo>
                  <a:pt x="602202" y="2357749"/>
                </a:lnTo>
                <a:lnTo>
                  <a:pt x="600213" y="2364905"/>
                </a:lnTo>
                <a:lnTo>
                  <a:pt x="597160" y="2388351"/>
                </a:lnTo>
                <a:lnTo>
                  <a:pt x="597982" y="2402296"/>
                </a:lnTo>
                <a:lnTo>
                  <a:pt x="593150" y="2420015"/>
                </a:lnTo>
                <a:cubicBezTo>
                  <a:pt x="593044" y="2420926"/>
                  <a:pt x="592939" y="2421838"/>
                  <a:pt x="592833" y="2422749"/>
                </a:cubicBezTo>
                <a:lnTo>
                  <a:pt x="594479" y="2426002"/>
                </a:lnTo>
                <a:cubicBezTo>
                  <a:pt x="594168" y="2427683"/>
                  <a:pt x="593118" y="2429721"/>
                  <a:pt x="591963" y="2431950"/>
                </a:cubicBezTo>
                <a:cubicBezTo>
                  <a:pt x="591823" y="2432599"/>
                  <a:pt x="591684" y="2433248"/>
                  <a:pt x="591544" y="2433897"/>
                </a:cubicBezTo>
                <a:lnTo>
                  <a:pt x="589519" y="2451398"/>
                </a:lnTo>
                <a:cubicBezTo>
                  <a:pt x="589692" y="2452777"/>
                  <a:pt x="589864" y="2454157"/>
                  <a:pt x="590037" y="2455536"/>
                </a:cubicBezTo>
                <a:lnTo>
                  <a:pt x="588179" y="2462981"/>
                </a:lnTo>
                <a:lnTo>
                  <a:pt x="583434" y="2503991"/>
                </a:lnTo>
                <a:cubicBezTo>
                  <a:pt x="576530" y="2566058"/>
                  <a:pt x="570433" y="2625224"/>
                  <a:pt x="567942" y="2652936"/>
                </a:cubicBezTo>
                <a:cubicBezTo>
                  <a:pt x="570864" y="2658290"/>
                  <a:pt x="572739" y="2664095"/>
                  <a:pt x="573869" y="2670188"/>
                </a:cubicBezTo>
                <a:lnTo>
                  <a:pt x="575243" y="2688114"/>
                </a:lnTo>
                <a:lnTo>
                  <a:pt x="573824" y="2689856"/>
                </a:lnTo>
                <a:cubicBezTo>
                  <a:pt x="569972" y="2698471"/>
                  <a:pt x="569572" y="2704494"/>
                  <a:pt x="570699" y="2709353"/>
                </a:cubicBezTo>
                <a:lnTo>
                  <a:pt x="573192" y="2714527"/>
                </a:lnTo>
                <a:cubicBezTo>
                  <a:pt x="572809" y="2719080"/>
                  <a:pt x="572427" y="2723634"/>
                  <a:pt x="572044" y="2728187"/>
                </a:cubicBezTo>
                <a:cubicBezTo>
                  <a:pt x="572184" y="2737412"/>
                  <a:pt x="572325" y="2746638"/>
                  <a:pt x="572465" y="2755863"/>
                </a:cubicBezTo>
                <a:lnTo>
                  <a:pt x="570028" y="2760324"/>
                </a:lnTo>
                <a:lnTo>
                  <a:pt x="566748" y="2800948"/>
                </a:lnTo>
                <a:lnTo>
                  <a:pt x="565509" y="2801167"/>
                </a:lnTo>
                <a:cubicBezTo>
                  <a:pt x="562655" y="2802587"/>
                  <a:pt x="560408" y="2805381"/>
                  <a:pt x="559367" y="2811129"/>
                </a:cubicBezTo>
                <a:cubicBezTo>
                  <a:pt x="543471" y="2797318"/>
                  <a:pt x="552020" y="2812773"/>
                  <a:pt x="550354" y="2830949"/>
                </a:cubicBezTo>
                <a:cubicBezTo>
                  <a:pt x="525292" y="2813553"/>
                  <a:pt x="531129" y="2868192"/>
                  <a:pt x="514795" y="2872433"/>
                </a:cubicBezTo>
                <a:lnTo>
                  <a:pt x="509875" y="2923099"/>
                </a:lnTo>
                <a:lnTo>
                  <a:pt x="509577" y="2923197"/>
                </a:lnTo>
                <a:cubicBezTo>
                  <a:pt x="508704" y="2924865"/>
                  <a:pt x="508038" y="2927556"/>
                  <a:pt x="507597" y="2931868"/>
                </a:cubicBezTo>
                <a:cubicBezTo>
                  <a:pt x="507524" y="2934019"/>
                  <a:pt x="507452" y="2936171"/>
                  <a:pt x="507379" y="2938322"/>
                </a:cubicBezTo>
                <a:lnTo>
                  <a:pt x="504725" y="2954519"/>
                </a:lnTo>
                <a:lnTo>
                  <a:pt x="502018" y="2959643"/>
                </a:lnTo>
                <a:lnTo>
                  <a:pt x="498360" y="2961019"/>
                </a:lnTo>
                <a:lnTo>
                  <a:pt x="498483" y="2962590"/>
                </a:lnTo>
                <a:cubicBezTo>
                  <a:pt x="502388" y="2975027"/>
                  <a:pt x="510202" y="2980016"/>
                  <a:pt x="484403" y="2990538"/>
                </a:cubicBezTo>
                <a:cubicBezTo>
                  <a:pt x="489425" y="3018352"/>
                  <a:pt x="474337" y="3021029"/>
                  <a:pt x="463075" y="3055956"/>
                </a:cubicBezTo>
                <a:cubicBezTo>
                  <a:pt x="469487" y="3072485"/>
                  <a:pt x="464165" y="3083955"/>
                  <a:pt x="455013" y="3094482"/>
                </a:cubicBezTo>
                <a:cubicBezTo>
                  <a:pt x="453131" y="3130054"/>
                  <a:pt x="437643" y="3160106"/>
                  <a:pt x="428391" y="3198850"/>
                </a:cubicBezTo>
                <a:lnTo>
                  <a:pt x="401440" y="3307560"/>
                </a:lnTo>
                <a:lnTo>
                  <a:pt x="386076" y="3373943"/>
                </a:lnTo>
                <a:cubicBezTo>
                  <a:pt x="386236" y="3376061"/>
                  <a:pt x="380537" y="3378856"/>
                  <a:pt x="374726" y="3381364"/>
                </a:cubicBezTo>
                <a:lnTo>
                  <a:pt x="369145" y="3383729"/>
                </a:lnTo>
                <a:lnTo>
                  <a:pt x="364294" y="3414159"/>
                </a:lnTo>
                <a:lnTo>
                  <a:pt x="366450" y="3436925"/>
                </a:lnTo>
                <a:lnTo>
                  <a:pt x="351743" y="3521619"/>
                </a:lnTo>
                <a:lnTo>
                  <a:pt x="345784" y="3603757"/>
                </a:lnTo>
                <a:cubicBezTo>
                  <a:pt x="345255" y="3619979"/>
                  <a:pt x="344727" y="3636202"/>
                  <a:pt x="344198" y="3652424"/>
                </a:cubicBezTo>
                <a:lnTo>
                  <a:pt x="352450" y="3665222"/>
                </a:lnTo>
                <a:lnTo>
                  <a:pt x="342621" y="3700804"/>
                </a:lnTo>
                <a:lnTo>
                  <a:pt x="341514" y="3734774"/>
                </a:lnTo>
                <a:cubicBezTo>
                  <a:pt x="341212" y="3751567"/>
                  <a:pt x="340909" y="3768360"/>
                  <a:pt x="340607" y="3785153"/>
                </a:cubicBezTo>
                <a:cubicBezTo>
                  <a:pt x="340640" y="3786161"/>
                  <a:pt x="340674" y="3787169"/>
                  <a:pt x="340707" y="3788177"/>
                </a:cubicBezTo>
                <a:cubicBezTo>
                  <a:pt x="340592" y="3791719"/>
                  <a:pt x="340476" y="3795261"/>
                  <a:pt x="340361" y="3798803"/>
                </a:cubicBezTo>
                <a:cubicBezTo>
                  <a:pt x="340121" y="3812119"/>
                  <a:pt x="339882" y="3825434"/>
                  <a:pt x="339642" y="3838750"/>
                </a:cubicBezTo>
                <a:cubicBezTo>
                  <a:pt x="337363" y="3949044"/>
                  <a:pt x="361794" y="3960437"/>
                  <a:pt x="360295" y="4015196"/>
                </a:cubicBezTo>
                <a:lnTo>
                  <a:pt x="339043" y="4052778"/>
                </a:lnTo>
                <a:lnTo>
                  <a:pt x="339343" y="4096257"/>
                </a:lnTo>
                <a:cubicBezTo>
                  <a:pt x="362058" y="4159145"/>
                  <a:pt x="332404" y="4250479"/>
                  <a:pt x="340786" y="4321136"/>
                </a:cubicBezTo>
                <a:cubicBezTo>
                  <a:pt x="341421" y="4376624"/>
                  <a:pt x="344189" y="4407708"/>
                  <a:pt x="343158" y="4429174"/>
                </a:cubicBezTo>
                <a:cubicBezTo>
                  <a:pt x="340948" y="4436304"/>
                  <a:pt x="337887" y="4443121"/>
                  <a:pt x="334599" y="4449938"/>
                </a:cubicBezTo>
                <a:lnTo>
                  <a:pt x="332890" y="4453515"/>
                </a:lnTo>
                <a:lnTo>
                  <a:pt x="331105" y="4467941"/>
                </a:lnTo>
                <a:lnTo>
                  <a:pt x="324289" y="4471861"/>
                </a:lnTo>
                <a:lnTo>
                  <a:pt x="317079" y="4493468"/>
                </a:lnTo>
                <a:cubicBezTo>
                  <a:pt x="315353" y="4501584"/>
                  <a:pt x="314639" y="4510343"/>
                  <a:pt x="315557" y="4520067"/>
                </a:cubicBezTo>
                <a:cubicBezTo>
                  <a:pt x="315451" y="4525669"/>
                  <a:pt x="315346" y="4531270"/>
                  <a:pt x="315240" y="4536872"/>
                </a:cubicBezTo>
                <a:lnTo>
                  <a:pt x="316200" y="4538297"/>
                </a:lnTo>
                <a:cubicBezTo>
                  <a:pt x="316738" y="4541182"/>
                  <a:pt x="316785" y="4544563"/>
                  <a:pt x="317507" y="4547582"/>
                </a:cubicBezTo>
                <a:cubicBezTo>
                  <a:pt x="322716" y="4552468"/>
                  <a:pt x="324912" y="4582137"/>
                  <a:pt x="323078" y="4592102"/>
                </a:cubicBezTo>
                <a:cubicBezTo>
                  <a:pt x="314597" y="4619728"/>
                  <a:pt x="334923" y="4645745"/>
                  <a:pt x="328722" y="4667914"/>
                </a:cubicBezTo>
                <a:cubicBezTo>
                  <a:pt x="330810" y="4685069"/>
                  <a:pt x="333803" y="4690356"/>
                  <a:pt x="335597" y="4695035"/>
                </a:cubicBezTo>
                <a:lnTo>
                  <a:pt x="339485" y="4695979"/>
                </a:lnTo>
                <a:lnTo>
                  <a:pt x="341089" y="4704268"/>
                </a:lnTo>
                <a:lnTo>
                  <a:pt x="342177" y="4706060"/>
                </a:lnTo>
                <a:cubicBezTo>
                  <a:pt x="344268" y="4709474"/>
                  <a:pt x="346234" y="4712931"/>
                  <a:pt x="347751" y="4716754"/>
                </a:cubicBezTo>
                <a:lnTo>
                  <a:pt x="344125" y="4764669"/>
                </a:lnTo>
                <a:lnTo>
                  <a:pt x="340188" y="4779386"/>
                </a:lnTo>
                <a:lnTo>
                  <a:pt x="335146" y="4787491"/>
                </a:lnTo>
                <a:lnTo>
                  <a:pt x="319124" y="4843514"/>
                </a:lnTo>
                <a:lnTo>
                  <a:pt x="305956" y="4881505"/>
                </a:lnTo>
                <a:lnTo>
                  <a:pt x="301062" y="4889332"/>
                </a:lnTo>
                <a:lnTo>
                  <a:pt x="302141" y="4899400"/>
                </a:lnTo>
                <a:cubicBezTo>
                  <a:pt x="302767" y="4900706"/>
                  <a:pt x="303536" y="4901803"/>
                  <a:pt x="304424" y="4902664"/>
                </a:cubicBezTo>
                <a:lnTo>
                  <a:pt x="293123" y="4932769"/>
                </a:lnTo>
                <a:lnTo>
                  <a:pt x="292275" y="4936482"/>
                </a:lnTo>
                <a:lnTo>
                  <a:pt x="288304" y="4962325"/>
                </a:lnTo>
                <a:cubicBezTo>
                  <a:pt x="288009" y="4988948"/>
                  <a:pt x="287715" y="5015570"/>
                  <a:pt x="287420" y="5042193"/>
                </a:cubicBezTo>
                <a:cubicBezTo>
                  <a:pt x="295373" y="5039737"/>
                  <a:pt x="281659" y="5060438"/>
                  <a:pt x="287020" y="5065655"/>
                </a:cubicBezTo>
                <a:cubicBezTo>
                  <a:pt x="291675" y="5068928"/>
                  <a:pt x="288601" y="5075970"/>
                  <a:pt x="288488" y="5082216"/>
                </a:cubicBezTo>
                <a:cubicBezTo>
                  <a:pt x="292282" y="5088207"/>
                  <a:pt x="287008" y="5117775"/>
                  <a:pt x="282763" y="5127114"/>
                </a:cubicBezTo>
                <a:cubicBezTo>
                  <a:pt x="267723" y="5152218"/>
                  <a:pt x="280799" y="5182399"/>
                  <a:pt x="269316" y="5202682"/>
                </a:cubicBezTo>
                <a:cubicBezTo>
                  <a:pt x="267050" y="5219969"/>
                  <a:pt x="268614" y="5225841"/>
                  <a:pt x="269174" y="5230835"/>
                </a:cubicBezTo>
                <a:lnTo>
                  <a:pt x="272679" y="5232660"/>
                </a:lnTo>
                <a:lnTo>
                  <a:pt x="272160" y="5241150"/>
                </a:lnTo>
                <a:lnTo>
                  <a:pt x="272760" y="5243156"/>
                </a:lnTo>
                <a:cubicBezTo>
                  <a:pt x="273922" y="5246984"/>
                  <a:pt x="274952" y="5250824"/>
                  <a:pt x="275462" y="5254919"/>
                </a:cubicBezTo>
                <a:cubicBezTo>
                  <a:pt x="258407" y="5258851"/>
                  <a:pt x="276976" y="5290392"/>
                  <a:pt x="262897" y="5286259"/>
                </a:cubicBezTo>
                <a:cubicBezTo>
                  <a:pt x="262724" y="5309439"/>
                  <a:pt x="239612" y="5337531"/>
                  <a:pt x="252761" y="5357801"/>
                </a:cubicBezTo>
                <a:cubicBezTo>
                  <a:pt x="248775" y="5392256"/>
                  <a:pt x="247799" y="5423412"/>
                  <a:pt x="242360" y="5460080"/>
                </a:cubicBezTo>
                <a:cubicBezTo>
                  <a:pt x="232632" y="5488478"/>
                  <a:pt x="242025" y="5519143"/>
                  <a:pt x="229880" y="5539714"/>
                </a:cubicBezTo>
                <a:cubicBezTo>
                  <a:pt x="230558" y="5572454"/>
                  <a:pt x="222150" y="5613340"/>
                  <a:pt x="204283" y="5639080"/>
                </a:cubicBezTo>
                <a:cubicBezTo>
                  <a:pt x="201596" y="5674226"/>
                  <a:pt x="191051" y="5680198"/>
                  <a:pt x="198948" y="5710958"/>
                </a:cubicBezTo>
                <a:cubicBezTo>
                  <a:pt x="196338" y="5713534"/>
                  <a:pt x="194185" y="5716550"/>
                  <a:pt x="192367" y="5719859"/>
                </a:cubicBezTo>
                <a:lnTo>
                  <a:pt x="188035" y="5729935"/>
                </a:lnTo>
                <a:lnTo>
                  <a:pt x="188428" y="5731182"/>
                </a:lnTo>
                <a:lnTo>
                  <a:pt x="181635" y="5753538"/>
                </a:lnTo>
                <a:lnTo>
                  <a:pt x="169744" y="5796307"/>
                </a:lnTo>
                <a:lnTo>
                  <a:pt x="170351" y="5796644"/>
                </a:lnTo>
                <a:cubicBezTo>
                  <a:pt x="171558" y="5797954"/>
                  <a:pt x="172173" y="5799948"/>
                  <a:pt x="171559" y="5803435"/>
                </a:cubicBezTo>
                <a:cubicBezTo>
                  <a:pt x="182664" y="5798231"/>
                  <a:pt x="175075" y="5805646"/>
                  <a:pt x="172284" y="5816391"/>
                </a:cubicBezTo>
                <a:cubicBezTo>
                  <a:pt x="188911" y="5810703"/>
                  <a:pt x="174844" y="5841128"/>
                  <a:pt x="182542" y="5846382"/>
                </a:cubicBezTo>
                <a:cubicBezTo>
                  <a:pt x="180118" y="5854404"/>
                  <a:pt x="177856" y="5862781"/>
                  <a:pt x="175877" y="5871336"/>
                </a:cubicBezTo>
                <a:lnTo>
                  <a:pt x="174910" y="5876376"/>
                </a:lnTo>
                <a:lnTo>
                  <a:pt x="175047" y="5876483"/>
                </a:lnTo>
                <a:cubicBezTo>
                  <a:pt x="175167" y="5877594"/>
                  <a:pt x="174973" y="5879257"/>
                  <a:pt x="174335" y="5881814"/>
                </a:cubicBezTo>
                <a:lnTo>
                  <a:pt x="171273" y="5895339"/>
                </a:lnTo>
                <a:cubicBezTo>
                  <a:pt x="171401" y="5896476"/>
                  <a:pt x="171530" y="5897612"/>
                  <a:pt x="171658" y="5898749"/>
                </a:cubicBezTo>
                <a:lnTo>
                  <a:pt x="174658" y="5919558"/>
                </a:lnTo>
                <a:cubicBezTo>
                  <a:pt x="173958" y="5933601"/>
                  <a:pt x="171208" y="5962838"/>
                  <a:pt x="169099" y="5984417"/>
                </a:cubicBezTo>
                <a:cubicBezTo>
                  <a:pt x="162916" y="6005205"/>
                  <a:pt x="164971" y="6025162"/>
                  <a:pt x="162007" y="6049043"/>
                </a:cubicBezTo>
                <a:cubicBezTo>
                  <a:pt x="150795" y="6073830"/>
                  <a:pt x="160091" y="6088483"/>
                  <a:pt x="156875" y="6114000"/>
                </a:cubicBezTo>
                <a:cubicBezTo>
                  <a:pt x="141597" y="6134477"/>
                  <a:pt x="163381" y="6133378"/>
                  <a:pt x="165441" y="6146938"/>
                </a:cubicBezTo>
                <a:lnTo>
                  <a:pt x="165177" y="6150658"/>
                </a:lnTo>
                <a:lnTo>
                  <a:pt x="161772" y="6160011"/>
                </a:lnTo>
                <a:lnTo>
                  <a:pt x="160051" y="6163393"/>
                </a:lnTo>
                <a:cubicBezTo>
                  <a:pt x="159032" y="6165775"/>
                  <a:pt x="158564" y="6167421"/>
                  <a:pt x="158473" y="6168628"/>
                </a:cubicBezTo>
                <a:cubicBezTo>
                  <a:pt x="158506" y="6168685"/>
                  <a:pt x="158540" y="6168742"/>
                  <a:pt x="158573" y="6168799"/>
                </a:cubicBezTo>
                <a:lnTo>
                  <a:pt x="146463" y="6196671"/>
                </a:lnTo>
                <a:cubicBezTo>
                  <a:pt x="152348" y="6205503"/>
                  <a:pt x="134460" y="6231012"/>
                  <a:pt x="150209" y="6232365"/>
                </a:cubicBezTo>
                <a:cubicBezTo>
                  <a:pt x="145821" y="6242321"/>
                  <a:pt x="137774" y="6246719"/>
                  <a:pt x="148544" y="6246162"/>
                </a:cubicBezTo>
                <a:cubicBezTo>
                  <a:pt x="147378" y="6249522"/>
                  <a:pt x="147566" y="6251866"/>
                  <a:pt x="148403" y="6253754"/>
                </a:cubicBezTo>
                <a:lnTo>
                  <a:pt x="138880" y="6276449"/>
                </a:lnTo>
                <a:cubicBezTo>
                  <a:pt x="138814" y="6277540"/>
                  <a:pt x="138749" y="6278630"/>
                  <a:pt x="138683" y="6279721"/>
                </a:cubicBezTo>
                <a:lnTo>
                  <a:pt x="130721" y="6293675"/>
                </a:lnTo>
                <a:lnTo>
                  <a:pt x="120717" y="6313967"/>
                </a:lnTo>
                <a:cubicBezTo>
                  <a:pt x="120758" y="6314457"/>
                  <a:pt x="120800" y="6314947"/>
                  <a:pt x="120841" y="6315437"/>
                </a:cubicBezTo>
                <a:lnTo>
                  <a:pt x="115208" y="6324024"/>
                </a:lnTo>
                <a:cubicBezTo>
                  <a:pt x="113007" y="6326672"/>
                  <a:pt x="103991" y="6364381"/>
                  <a:pt x="101217" y="6365923"/>
                </a:cubicBezTo>
                <a:lnTo>
                  <a:pt x="74946" y="6556817"/>
                </a:lnTo>
                <a:cubicBezTo>
                  <a:pt x="55357" y="6665926"/>
                  <a:pt x="35695" y="6744075"/>
                  <a:pt x="16001" y="6808678"/>
                </a:cubicBezTo>
                <a:lnTo>
                  <a:pt x="0" y="6858000"/>
                </a:lnTo>
                <a:lnTo>
                  <a:pt x="5734864" y="6858000"/>
                </a:lnTo>
                <a:lnTo>
                  <a:pt x="5734864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F0FD6F48-A1DB-7A45-FD1C-D296240BB8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6252" y="1164257"/>
            <a:ext cx="4786746" cy="4667488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nb-NO" sz="2000" b="1" dirty="0"/>
              <a:t>Selvkost</a:t>
            </a:r>
            <a:r>
              <a:rPr lang="nb-NO" sz="2000" dirty="0"/>
              <a:t> </a:t>
            </a:r>
            <a:br>
              <a:rPr lang="nb-NO" sz="2000" dirty="0"/>
            </a:br>
            <a:r>
              <a:rPr lang="nb-NO" sz="2000" dirty="0"/>
              <a:t>Direkte kostnader uten fortjeneste.</a:t>
            </a:r>
          </a:p>
          <a:p>
            <a:pPr algn="l">
              <a:lnSpc>
                <a:spcPct val="100000"/>
              </a:lnSpc>
            </a:pPr>
            <a:r>
              <a:rPr lang="nb-NO" sz="2000" b="1" dirty="0"/>
              <a:t>Minimumsmargin</a:t>
            </a:r>
            <a:r>
              <a:rPr lang="nb-NO" sz="2000" dirty="0"/>
              <a:t> </a:t>
            </a:r>
            <a:br>
              <a:rPr lang="nb-NO" sz="2000" dirty="0"/>
            </a:br>
            <a:r>
              <a:rPr lang="nb-NO" sz="2000" dirty="0"/>
              <a:t>Avtalefestet prosent på selvkost</a:t>
            </a:r>
          </a:p>
          <a:p>
            <a:pPr algn="l">
              <a:lnSpc>
                <a:spcPct val="100000"/>
              </a:lnSpc>
            </a:pPr>
            <a:r>
              <a:rPr lang="nb-NO" sz="2000" b="1" dirty="0"/>
              <a:t>Insentiver</a:t>
            </a:r>
            <a:br>
              <a:rPr lang="nb-NO" sz="2000" b="1" dirty="0"/>
            </a:br>
            <a:r>
              <a:rPr lang="nb-NO" sz="2000" dirty="0"/>
              <a:t>KPI-basert kompensasjon, </a:t>
            </a:r>
            <a:r>
              <a:rPr lang="nb-NO" sz="2000" dirty="0" err="1"/>
              <a:t>cap</a:t>
            </a:r>
            <a:r>
              <a:rPr lang="nb-NO" sz="2000" dirty="0"/>
              <a:t> på 5 %, automatisk forlengelse ved 75 % KPI-oppnåelse to år på rad</a:t>
            </a:r>
            <a:endParaRPr lang="nb-NO" sz="2000" b="1" dirty="0"/>
          </a:p>
          <a:p>
            <a:pPr algn="l">
              <a:lnSpc>
                <a:spcPct val="100000"/>
              </a:lnSpc>
            </a:pPr>
            <a:r>
              <a:rPr lang="nb-NO" sz="2000" b="1" dirty="0" err="1"/>
              <a:t>Gainsharing</a:t>
            </a:r>
            <a:r>
              <a:rPr lang="nb-NO" sz="2000" b="1" dirty="0"/>
              <a:t> </a:t>
            </a:r>
            <a:br>
              <a:rPr lang="nb-NO" sz="2000" b="1" dirty="0"/>
            </a:br>
            <a:r>
              <a:rPr lang="nb-NO" sz="2000" dirty="0"/>
              <a:t>Besparelser fordeles mellom kunde, leverandør og fond</a:t>
            </a:r>
          </a:p>
          <a:p>
            <a:pPr algn="l">
              <a:lnSpc>
                <a:spcPct val="100000"/>
              </a:lnSpc>
            </a:pPr>
            <a:r>
              <a:rPr lang="nb-NO" sz="2000" b="1" dirty="0"/>
              <a:t>Innovasjonsfond</a:t>
            </a:r>
            <a:endParaRPr lang="nb-NO" sz="2000" dirty="0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71B0A0E7-FEE1-B17F-2435-15EFF71CF8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3662" y="992094"/>
            <a:ext cx="5802086" cy="5011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882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A5F41-EF20-6050-2A60-499B399A0E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e 9">
            <a:extLst>
              <a:ext uri="{FF2B5EF4-FFF2-40B4-BE49-F238E27FC236}">
                <a16:creationId xmlns:a16="http://schemas.microsoft.com/office/drawing/2014/main" id="{65400660-95B5-EE9A-CBC7-C55AEF6DB8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944875"/>
            <a:ext cx="12192000" cy="1825750"/>
          </a:xfrm>
          <a:prstGeom prst="rect">
            <a:avLst/>
          </a:prstGeom>
        </p:spPr>
      </p:pic>
      <p:pic>
        <p:nvPicPr>
          <p:cNvPr id="11" name="Bilde 10">
            <a:extLst>
              <a:ext uri="{FF2B5EF4-FFF2-40B4-BE49-F238E27FC236}">
                <a16:creationId xmlns:a16="http://schemas.microsoft.com/office/drawing/2014/main" id="{F6F721E0-CAAB-6509-16D9-934CB7D684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894405"/>
            <a:ext cx="12192000" cy="1534595"/>
          </a:xfrm>
          <a:prstGeom prst="rect">
            <a:avLst/>
          </a:prstGeom>
        </p:spPr>
      </p:pic>
      <p:sp>
        <p:nvSpPr>
          <p:cNvPr id="12" name="TekstSylinder 11">
            <a:extLst>
              <a:ext uri="{FF2B5EF4-FFF2-40B4-BE49-F238E27FC236}">
                <a16:creationId xmlns:a16="http://schemas.microsoft.com/office/drawing/2014/main" id="{B257421E-314F-9D42-8899-64BE54FCA857}"/>
              </a:ext>
            </a:extLst>
          </p:cNvPr>
          <p:cNvSpPr txBox="1"/>
          <p:nvPr/>
        </p:nvSpPr>
        <p:spPr>
          <a:xfrm>
            <a:off x="599137" y="671876"/>
            <a:ext cx="35586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4800" dirty="0">
                <a:latin typeface="+mj-lt"/>
                <a:ea typeface="+mj-ea"/>
                <a:cs typeface="+mj-cs"/>
              </a:rPr>
              <a:t>KPI eksempel</a:t>
            </a:r>
          </a:p>
        </p:txBody>
      </p:sp>
    </p:spTree>
    <p:extLst>
      <p:ext uri="{BB962C8B-B14F-4D97-AF65-F5344CB8AC3E}">
        <p14:creationId xmlns:p14="http://schemas.microsoft.com/office/powerpoint/2010/main" val="1915240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92442306-AFEF-AB7C-6888-46ACBB10D8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058679"/>
              </p:ext>
            </p:extLst>
          </p:nvPr>
        </p:nvGraphicFramePr>
        <p:xfrm>
          <a:off x="-1194320" y="130629"/>
          <a:ext cx="12913568" cy="6596741"/>
        </p:xfrm>
        <a:graphic>
          <a:graphicData uri="http://schemas.openxmlformats.org/drawingml/2006/table">
            <a:tbl>
              <a:tblPr/>
              <a:tblGrid>
                <a:gridCol w="1955384">
                  <a:extLst>
                    <a:ext uri="{9D8B030D-6E8A-4147-A177-3AD203B41FA5}">
                      <a16:colId xmlns:a16="http://schemas.microsoft.com/office/drawing/2014/main" val="3777269672"/>
                    </a:ext>
                  </a:extLst>
                </a:gridCol>
                <a:gridCol w="579160">
                  <a:extLst>
                    <a:ext uri="{9D8B030D-6E8A-4147-A177-3AD203B41FA5}">
                      <a16:colId xmlns:a16="http://schemas.microsoft.com/office/drawing/2014/main" val="3232965257"/>
                    </a:ext>
                  </a:extLst>
                </a:gridCol>
                <a:gridCol w="516085">
                  <a:extLst>
                    <a:ext uri="{9D8B030D-6E8A-4147-A177-3AD203B41FA5}">
                      <a16:colId xmlns:a16="http://schemas.microsoft.com/office/drawing/2014/main" val="762911415"/>
                    </a:ext>
                  </a:extLst>
                </a:gridCol>
                <a:gridCol w="521820">
                  <a:extLst>
                    <a:ext uri="{9D8B030D-6E8A-4147-A177-3AD203B41FA5}">
                      <a16:colId xmlns:a16="http://schemas.microsoft.com/office/drawing/2014/main" val="3328441046"/>
                    </a:ext>
                  </a:extLst>
                </a:gridCol>
                <a:gridCol w="607832">
                  <a:extLst>
                    <a:ext uri="{9D8B030D-6E8A-4147-A177-3AD203B41FA5}">
                      <a16:colId xmlns:a16="http://schemas.microsoft.com/office/drawing/2014/main" val="4072034621"/>
                    </a:ext>
                  </a:extLst>
                </a:gridCol>
                <a:gridCol w="384195">
                  <a:extLst>
                    <a:ext uri="{9D8B030D-6E8A-4147-A177-3AD203B41FA5}">
                      <a16:colId xmlns:a16="http://schemas.microsoft.com/office/drawing/2014/main" val="692688646"/>
                    </a:ext>
                  </a:extLst>
                </a:gridCol>
                <a:gridCol w="378461">
                  <a:extLst>
                    <a:ext uri="{9D8B030D-6E8A-4147-A177-3AD203B41FA5}">
                      <a16:colId xmlns:a16="http://schemas.microsoft.com/office/drawing/2014/main" val="125316034"/>
                    </a:ext>
                  </a:extLst>
                </a:gridCol>
                <a:gridCol w="1955384">
                  <a:extLst>
                    <a:ext uri="{9D8B030D-6E8A-4147-A177-3AD203B41FA5}">
                      <a16:colId xmlns:a16="http://schemas.microsoft.com/office/drawing/2014/main" val="137664262"/>
                    </a:ext>
                  </a:extLst>
                </a:gridCol>
                <a:gridCol w="361259">
                  <a:extLst>
                    <a:ext uri="{9D8B030D-6E8A-4147-A177-3AD203B41FA5}">
                      <a16:colId xmlns:a16="http://schemas.microsoft.com/office/drawing/2014/main" val="191417100"/>
                    </a:ext>
                  </a:extLst>
                </a:gridCol>
                <a:gridCol w="361259">
                  <a:extLst>
                    <a:ext uri="{9D8B030D-6E8A-4147-A177-3AD203B41FA5}">
                      <a16:colId xmlns:a16="http://schemas.microsoft.com/office/drawing/2014/main" val="2788682112"/>
                    </a:ext>
                  </a:extLst>
                </a:gridCol>
                <a:gridCol w="361259">
                  <a:extLst>
                    <a:ext uri="{9D8B030D-6E8A-4147-A177-3AD203B41FA5}">
                      <a16:colId xmlns:a16="http://schemas.microsoft.com/office/drawing/2014/main" val="57167542"/>
                    </a:ext>
                  </a:extLst>
                </a:gridCol>
                <a:gridCol w="458741">
                  <a:extLst>
                    <a:ext uri="{9D8B030D-6E8A-4147-A177-3AD203B41FA5}">
                      <a16:colId xmlns:a16="http://schemas.microsoft.com/office/drawing/2014/main" val="4107985266"/>
                    </a:ext>
                  </a:extLst>
                </a:gridCol>
                <a:gridCol w="418601">
                  <a:extLst>
                    <a:ext uri="{9D8B030D-6E8A-4147-A177-3AD203B41FA5}">
                      <a16:colId xmlns:a16="http://schemas.microsoft.com/office/drawing/2014/main" val="3128669079"/>
                    </a:ext>
                  </a:extLst>
                </a:gridCol>
                <a:gridCol w="361259">
                  <a:extLst>
                    <a:ext uri="{9D8B030D-6E8A-4147-A177-3AD203B41FA5}">
                      <a16:colId xmlns:a16="http://schemas.microsoft.com/office/drawing/2014/main" val="1044191071"/>
                    </a:ext>
                  </a:extLst>
                </a:gridCol>
                <a:gridCol w="418601">
                  <a:extLst>
                    <a:ext uri="{9D8B030D-6E8A-4147-A177-3AD203B41FA5}">
                      <a16:colId xmlns:a16="http://schemas.microsoft.com/office/drawing/2014/main" val="21384622"/>
                    </a:ext>
                  </a:extLst>
                </a:gridCol>
                <a:gridCol w="361259">
                  <a:extLst>
                    <a:ext uri="{9D8B030D-6E8A-4147-A177-3AD203B41FA5}">
                      <a16:colId xmlns:a16="http://schemas.microsoft.com/office/drawing/2014/main" val="2528778386"/>
                    </a:ext>
                  </a:extLst>
                </a:gridCol>
                <a:gridCol w="361259">
                  <a:extLst>
                    <a:ext uri="{9D8B030D-6E8A-4147-A177-3AD203B41FA5}">
                      <a16:colId xmlns:a16="http://schemas.microsoft.com/office/drawing/2014/main" val="173258241"/>
                    </a:ext>
                  </a:extLst>
                </a:gridCol>
                <a:gridCol w="361259">
                  <a:extLst>
                    <a:ext uri="{9D8B030D-6E8A-4147-A177-3AD203B41FA5}">
                      <a16:colId xmlns:a16="http://schemas.microsoft.com/office/drawing/2014/main" val="1509807968"/>
                    </a:ext>
                  </a:extLst>
                </a:gridCol>
                <a:gridCol w="665175">
                  <a:extLst>
                    <a:ext uri="{9D8B030D-6E8A-4147-A177-3AD203B41FA5}">
                      <a16:colId xmlns:a16="http://schemas.microsoft.com/office/drawing/2014/main" val="3476346782"/>
                    </a:ext>
                  </a:extLst>
                </a:gridCol>
                <a:gridCol w="395665">
                  <a:extLst>
                    <a:ext uri="{9D8B030D-6E8A-4147-A177-3AD203B41FA5}">
                      <a16:colId xmlns:a16="http://schemas.microsoft.com/office/drawing/2014/main" val="692409323"/>
                    </a:ext>
                  </a:extLst>
                </a:gridCol>
                <a:gridCol w="361259">
                  <a:extLst>
                    <a:ext uri="{9D8B030D-6E8A-4147-A177-3AD203B41FA5}">
                      <a16:colId xmlns:a16="http://schemas.microsoft.com/office/drawing/2014/main" val="1405076872"/>
                    </a:ext>
                  </a:extLst>
                </a:gridCol>
                <a:gridCol w="768392">
                  <a:extLst>
                    <a:ext uri="{9D8B030D-6E8A-4147-A177-3AD203B41FA5}">
                      <a16:colId xmlns:a16="http://schemas.microsoft.com/office/drawing/2014/main" val="3231716629"/>
                    </a:ext>
                  </a:extLst>
                </a:gridCol>
              </a:tblGrid>
              <a:tr h="3169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7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KPIer og insentiver (DATO)</a:t>
                      </a: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2359012"/>
                  </a:ext>
                </a:extLst>
              </a:tr>
              <a:tr h="115729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0056412"/>
                  </a:ext>
                </a:extLst>
              </a:tr>
              <a:tr h="227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Nedenstående mal er gjeldende fra og med (DATO)</a:t>
                      </a: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NOK </a:t>
                      </a:r>
                    </a:p>
                  </a:txBody>
                  <a:tcPr marL="2700" marR="2700" marT="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Baseline omsetning foregående år</a:t>
                      </a:r>
                    </a:p>
                  </a:txBody>
                  <a:tcPr marL="2700" marR="2700" marT="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559666"/>
                  </a:ext>
                </a:extLst>
              </a:tr>
              <a:tr h="115729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7898003"/>
                  </a:ext>
                </a:extLst>
              </a:tr>
              <a:tr h="1465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Omsetning baseline, kr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8289654"/>
                  </a:ext>
                </a:extLst>
              </a:tr>
              <a:tr h="1465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Incentiver, % av omsetning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142623"/>
                  </a:ext>
                </a:extLst>
              </a:tr>
              <a:tr h="1465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incentiver (tak), kr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509008"/>
                  </a:ext>
                </a:extLst>
              </a:tr>
              <a:tr h="146556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nb-NO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353961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Dersom leverandør oppnår i snitt, over to siste kalenderår, en oppnåelse på lik 00 % eller mer av "Tak for incentiver" forlenges kontrakten automatisk med 12 </a:t>
                      </a:r>
                      <a:r>
                        <a:rPr lang="nb-NO" sz="5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mndr</a:t>
                      </a:r>
                      <a:endParaRPr lang="nb-NO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8762244"/>
                  </a:ext>
                </a:extLst>
              </a:tr>
              <a:tr h="118829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577906"/>
                  </a:ext>
                </a:extLst>
              </a:tr>
              <a:tr h="1267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Suksesskriterier - fordeling incentiver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KPI struktur med fordeling av incentiver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Måling med kalkulasjon for utbetaling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7031373"/>
                  </a:ext>
                </a:extLst>
              </a:tr>
              <a:tr h="6745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Fokusområder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Andel av tak i 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Andel av tak Kr/Øre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KPI nivå 1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Andel av tak for fokusområde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Andel av tak fokusområde kr/øre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KPI Nivå 2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Vekting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Andel av tak nivå 2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Skala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Måling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Mål minimum score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Utdeling minimum score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 utbetaling ved score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n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 utdeling ved minimum score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 utbetaling pr enhet mellom min og max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 utbetaling ved max score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                              status per DATO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 Utbetaling  årsslutt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Kommentar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83393"/>
                  </a:ext>
                </a:extLst>
              </a:tr>
              <a:tr h="5628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Innovasjonskraft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Innovasjon og forbedring med effekt på et eller flere fokusområder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Antall realiserte tiltak / implementerte pr år som har vedvarende effekt på fokusområder. Tiltak godkjennes av DNB og LEVERANDØR.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Antall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Årlig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217004"/>
                  </a:ext>
                </a:extLst>
              </a:tr>
              <a:tr h="227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Studieturer&amp;Messer</a:t>
                      </a:r>
                      <a:endParaRPr lang="nb-NO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Antall studieturer/messer pr år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Antall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Årlig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 kommentar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 kommentar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679252"/>
                  </a:ext>
                </a:extLst>
              </a:tr>
              <a:tr h="2297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Samfunnsansvar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Ecovadis score Sodexo Norge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Platinum=100 %, Gull=50 %, Sølv=25%, Bronse=0 %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Medalje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Årlig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0087693"/>
                  </a:ext>
                </a:extLst>
              </a:tr>
              <a:tr h="1157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Miljø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Antall bærekraftige stunts Bjørvika og Solheimsviken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Antall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Årlig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gjennomført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0238235"/>
                  </a:ext>
                </a:extLst>
              </a:tr>
              <a:tr h="1157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Matsvinn reduksjon Bjørvika og SHV (gram per ansatt)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%-vis / kg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Årlig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gram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957107"/>
                  </a:ext>
                </a:extLst>
              </a:tr>
              <a:tr h="3392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Ferdigstille og beslutte strategi for bærekraftige vaktmester og renholdstjenester 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Antall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Årlig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Presentert, besluttet med noen justeringer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5824418"/>
                  </a:ext>
                </a:extLst>
              </a:tr>
              <a:tr h="1157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Antall lokasjoner som bruker renset vann 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Antall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Årlig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9514489"/>
                  </a:ext>
                </a:extLst>
              </a:tr>
              <a:tr h="1188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Reduksjon på CO2 fotavtrykk kantine BJV og SHV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Kilo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Årlig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100895"/>
                  </a:ext>
                </a:extLst>
              </a:tr>
              <a:tr h="227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Partnerskap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Ansattetilfredshet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Medarbeider leverandør tilbakemelding (DNB leveranse) Total for DNB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1-100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Årlig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480626"/>
                  </a:ext>
                </a:extLst>
              </a:tr>
              <a:tr h="1157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NewCo tilfredshet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Leverandør kjerneteam tilbakemelding 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01.jun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Årlig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766779"/>
                  </a:ext>
                </a:extLst>
              </a:tr>
              <a:tr h="1157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DNB kjerneteam tilbakemelding - scala 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01.jun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Årlig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21273"/>
                  </a:ext>
                </a:extLst>
              </a:tr>
              <a:tr h="115729">
                <a:tc row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Avvik resultat kjerneteam leverandør vs DNB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01.jun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Årlig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7204530"/>
                  </a:ext>
                </a:extLst>
              </a:tr>
              <a:tr h="118829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(kommer i spill først over 00 i score)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4479161"/>
                  </a:ext>
                </a:extLst>
              </a:tr>
              <a:tr h="1157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8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Kvalitet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Brukertilfredshet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Food-back (årsresultat) Bjørvika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0-6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Kontinuerlig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3734786"/>
                  </a:ext>
                </a:extLst>
              </a:tr>
              <a:tr h="1157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Food-back (årsresultat) Solheimsviken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0-6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Kontinuerlig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954126"/>
                  </a:ext>
                </a:extLst>
              </a:tr>
              <a:tr h="1157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Cleanback / Janitorback Bjørvika og Solheimsviken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0-6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Kontinuerlig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416559"/>
                  </a:ext>
                </a:extLst>
              </a:tr>
              <a:tr h="1157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Clean-back / Janitorback Region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0-6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Kontinuerlig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197280"/>
                  </a:ext>
                </a:extLst>
              </a:tr>
              <a:tr h="1157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Objektiv kvalitetsmåling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n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Kvalitet oppfølging  mat - Bjørvika og Solheimsviken 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Kontinuerlig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456889"/>
                  </a:ext>
                </a:extLst>
              </a:tr>
              <a:tr h="2297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Clean Quality Control (CQC) Kvalitetsrunde  -  Bjørvika, Solheimsviken, Beddingen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Kontinuerlig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838783"/>
                  </a:ext>
                </a:extLst>
              </a:tr>
              <a:tr h="1157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Janitor Quality Control (CQC) 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Kontinuerlig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5969825"/>
                  </a:ext>
                </a:extLst>
              </a:tr>
              <a:tr h="227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IK- Brann og Elektro 100 % gjennomført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Årlig/Månedlig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210383"/>
                  </a:ext>
                </a:extLst>
              </a:tr>
              <a:tr h="23369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Cost of Ownership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Flate kostnader pr år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Flate kostnader inneværende år (nominelle kostnader). Mål om  % økning. Se scala*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Mål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Årlig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TBC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621929"/>
                  </a:ext>
                </a:extLst>
              </a:tr>
              <a:tr h="1782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00" marR="2700" marT="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b-NO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00" marR="2700" marT="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805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179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126D8224-E11F-F5C0-73D0-8D2BD94D4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b-NO" sz="5400"/>
              <a:t>Oppsummering</a:t>
            </a:r>
          </a:p>
        </p:txBody>
      </p:sp>
      <p:sp>
        <p:nvSpPr>
          <p:cNvPr id="3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A785A91-4097-C876-5FDD-D00CD04944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endParaRPr lang="nb-NO" sz="2000" b="1" dirty="0"/>
          </a:p>
          <a:p>
            <a:pPr marL="0" indent="0">
              <a:lnSpc>
                <a:spcPct val="100000"/>
              </a:lnSpc>
              <a:buNone/>
            </a:pPr>
            <a:r>
              <a:rPr lang="nb-NO" sz="2000" b="1" dirty="0"/>
              <a:t>Kommersiell modell:</a:t>
            </a:r>
            <a:r>
              <a:rPr lang="nb-NO" sz="2000" dirty="0"/>
              <a:t> Bygger på selvkost, minimumsmargin, insentiver og </a:t>
            </a:r>
            <a:r>
              <a:rPr lang="nb-NO" sz="2000" dirty="0" err="1"/>
              <a:t>gainsharing</a:t>
            </a:r>
            <a:r>
              <a:rPr lang="nb-NO" sz="2000" dirty="0"/>
              <a:t> for å sikre et rettferdig og motiverende partnerskap.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nb-NO" sz="2000" b="1" dirty="0"/>
              <a:t>Partnerskap og tillit:</a:t>
            </a:r>
            <a:r>
              <a:rPr lang="nb-NO" sz="2000" dirty="0"/>
              <a:t> Suksess forutsetter åpenhet, ærlighet og felles mål mellom partene.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nb-NO" sz="2000" b="1" dirty="0"/>
              <a:t>Insentivstruktur:</a:t>
            </a:r>
            <a:r>
              <a:rPr lang="nb-NO" sz="2000" dirty="0"/>
              <a:t> KPI-baserte insentiver med tak, automatisk forlengelse ved gode resultater, og gevinstdeling.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nb-NO" sz="2000" b="1" dirty="0"/>
              <a:t>KPI-er og måling:</a:t>
            </a:r>
            <a:r>
              <a:rPr lang="nb-NO" sz="2000" dirty="0"/>
              <a:t> Fokus på innovasjonskraft, samfunnsansvar, miljø, partnerskap, kvalitet og TCO. Måleparametere inkluderer blant annet Food-back, </a:t>
            </a:r>
            <a:r>
              <a:rPr lang="nb-NO" sz="2000" dirty="0" err="1"/>
              <a:t>Cleanback</a:t>
            </a:r>
            <a:r>
              <a:rPr lang="nb-NO" sz="2000" dirty="0"/>
              <a:t>, </a:t>
            </a:r>
            <a:r>
              <a:rPr lang="nb-NO" sz="2000" dirty="0" err="1"/>
              <a:t>Ecovadis</a:t>
            </a:r>
            <a:r>
              <a:rPr lang="nb-NO" sz="2000" dirty="0"/>
              <a:t> score, CO2-reduksjon og tilfredshet.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nb-NO" sz="2000" b="1" dirty="0"/>
              <a:t>Innovasjonsfond:</a:t>
            </a:r>
            <a:r>
              <a:rPr lang="nb-NO" sz="2000" dirty="0"/>
              <a:t> Muliggjør raske piloter og felles utvikling uten tungt byråkrati.</a:t>
            </a:r>
          </a:p>
          <a:p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1218920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90079170938D84DBFA2C1B251CD1C8A" ma:contentTypeVersion="16" ma:contentTypeDescription="Opprett et nytt dokument." ma:contentTypeScope="" ma:versionID="2913217d271492667339aca94f279abc">
  <xsd:schema xmlns:xsd="http://www.w3.org/2001/XMLSchema" xmlns:xs="http://www.w3.org/2001/XMLSchema" xmlns:p="http://schemas.microsoft.com/office/2006/metadata/properties" xmlns:ns2="2d0b55a6-7071-4f8e-a5d3-b60c1c7854c3" xmlns:ns3="0de52308-e94d-442a-aa4e-c7c2097167bf" targetNamespace="http://schemas.microsoft.com/office/2006/metadata/properties" ma:root="true" ma:fieldsID="55f2ebc369d65f3a2f3d49155cbb239d" ns2:_="" ns3:_="">
    <xsd:import namespace="2d0b55a6-7071-4f8e-a5d3-b60c1c7854c3"/>
    <xsd:import namespace="0de52308-e94d-442a-aa4e-c7c2097167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0b55a6-7071-4f8e-a5d3-b60c1c7854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Bildemerkelapper" ma:readOnly="false" ma:fieldId="{5cf76f15-5ced-4ddc-b409-7134ff3c332f}" ma:taxonomyMulti="true" ma:sspId="cad10f3f-49cb-4079-8b26-3f4f8f79d8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e52308-e94d-442a-aa4e-c7c2097167b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0091b2e9-7ec3-44fa-bd8c-2ea2bccdc0ee}" ma:internalName="TaxCatchAll" ma:showField="CatchAllData" ma:web="0de52308-e94d-442a-aa4e-c7c2097167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de52308-e94d-442a-aa4e-c7c2097167bf" xsi:nil="true"/>
    <lcf76f155ced4ddcb4097134ff3c332f xmlns="2d0b55a6-7071-4f8e-a5d3-b60c1c7854c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AF6C24E-9DC8-4602-82D8-9F0DC28F5E6D}"/>
</file>

<file path=customXml/itemProps2.xml><?xml version="1.0" encoding="utf-8"?>
<ds:datastoreItem xmlns:ds="http://schemas.openxmlformats.org/officeDocument/2006/customXml" ds:itemID="{A5C4A0F5-5E2A-4BE6-81E1-03ED9EF7EE19}"/>
</file>

<file path=customXml/itemProps3.xml><?xml version="1.0" encoding="utf-8"?>
<ds:datastoreItem xmlns:ds="http://schemas.openxmlformats.org/officeDocument/2006/customXml" ds:itemID="{FFE7CB21-C1D2-47AF-BD14-A45F46E8E29A}"/>
</file>

<file path=docProps/app.xml><?xml version="1.0" encoding="utf-8"?>
<Properties xmlns="http://schemas.openxmlformats.org/officeDocument/2006/extended-properties" xmlns:vt="http://schemas.openxmlformats.org/officeDocument/2006/docPropsVTypes">
  <TotalTime>2749</TotalTime>
  <Words>1255</Words>
  <Application>Microsoft Office PowerPoint</Application>
  <PresentationFormat>Widescreen</PresentationFormat>
  <Paragraphs>467</Paragraphs>
  <Slides>5</Slides>
  <Notes>4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Aptos Narrow</vt:lpstr>
      <vt:lpstr>Arial</vt:lpstr>
      <vt:lpstr>Calibri</vt:lpstr>
      <vt:lpstr>Segoe Sans</vt:lpstr>
      <vt:lpstr>Office-tema</vt:lpstr>
      <vt:lpstr>Kommersiell modell</vt:lpstr>
      <vt:lpstr>PowerPoint-presentasjon</vt:lpstr>
      <vt:lpstr>PowerPoint-presentasjon</vt:lpstr>
      <vt:lpstr>PowerPoint-presentasjon</vt:lpstr>
      <vt:lpstr>Oppsummering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Härdi, Stephan</dc:creator>
  <cp:lastModifiedBy>Härdi, Stephan</cp:lastModifiedBy>
  <cp:revision>2</cp:revision>
  <dcterms:created xsi:type="dcterms:W3CDTF">2025-09-09T08:17:02Z</dcterms:created>
  <dcterms:modified xsi:type="dcterms:W3CDTF">2025-09-12T06:19:21Z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b91ea28-dca1-4266-a4f7-ebceb983bddc_Enabled">
    <vt:lpwstr>true</vt:lpwstr>
  </property>
  <property fmtid="{D5CDD505-2E9C-101B-9397-08002B2CF9AE}" pid="3" name="MSIP_Label_cb91ea28-dca1-4266-a4f7-ebceb983bddc_SetDate">
    <vt:lpwstr>2025-09-09T09:31:04Z</vt:lpwstr>
  </property>
  <property fmtid="{D5CDD505-2E9C-101B-9397-08002B2CF9AE}" pid="4" name="MSIP_Label_cb91ea28-dca1-4266-a4f7-ebceb983bddc_Method">
    <vt:lpwstr>Privileged</vt:lpwstr>
  </property>
  <property fmtid="{D5CDD505-2E9C-101B-9397-08002B2CF9AE}" pid="5" name="MSIP_Label_cb91ea28-dca1-4266-a4f7-ebceb983bddc_Name">
    <vt:lpwstr>Public</vt:lpwstr>
  </property>
  <property fmtid="{D5CDD505-2E9C-101B-9397-08002B2CF9AE}" pid="6" name="MSIP_Label_cb91ea28-dca1-4266-a4f7-ebceb983bddc_SiteId">
    <vt:lpwstr>4cbfea0a-b872-47f0-b51c-1c64953c3f0b</vt:lpwstr>
  </property>
  <property fmtid="{D5CDD505-2E9C-101B-9397-08002B2CF9AE}" pid="7" name="MSIP_Label_cb91ea28-dca1-4266-a4f7-ebceb983bddc_ActionId">
    <vt:lpwstr>18def0b5-2f88-42b0-9e99-3bd9909ae49a</vt:lpwstr>
  </property>
  <property fmtid="{D5CDD505-2E9C-101B-9397-08002B2CF9AE}" pid="8" name="MSIP_Label_cb91ea28-dca1-4266-a4f7-ebceb983bddc_ContentBits">
    <vt:lpwstr>0</vt:lpwstr>
  </property>
  <property fmtid="{D5CDD505-2E9C-101B-9397-08002B2CF9AE}" pid="9" name="MSIP_Label_cb91ea28-dca1-4266-a4f7-ebceb983bddc_Tag">
    <vt:lpwstr>10, 0, 1, 1</vt:lpwstr>
  </property>
  <property fmtid="{D5CDD505-2E9C-101B-9397-08002B2CF9AE}" pid="10" name="ContentTypeId">
    <vt:lpwstr>0x010100590079170938D84DBFA2C1B251CD1C8A</vt:lpwstr>
  </property>
</Properties>
</file>