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52" r:id="rId5"/>
    <p:sldMasterId id="2147483698" r:id="rId6"/>
    <p:sldMasterId id="2147484033" r:id="rId7"/>
  </p:sldMasterIdLst>
  <p:notesMasterIdLst>
    <p:notesMasterId r:id="rId25"/>
  </p:notesMasterIdLst>
  <p:sldIdLst>
    <p:sldId id="256" r:id="rId8"/>
    <p:sldId id="941" r:id="rId9"/>
    <p:sldId id="913" r:id="rId10"/>
    <p:sldId id="890" r:id="rId11"/>
    <p:sldId id="942" r:id="rId12"/>
    <p:sldId id="940" r:id="rId13"/>
    <p:sldId id="407" r:id="rId14"/>
    <p:sldId id="895" r:id="rId15"/>
    <p:sldId id="944" r:id="rId16"/>
    <p:sldId id="945" r:id="rId17"/>
    <p:sldId id="932" r:id="rId18"/>
    <p:sldId id="933" r:id="rId19"/>
    <p:sldId id="934" r:id="rId20"/>
    <p:sldId id="935" r:id="rId21"/>
    <p:sldId id="936" r:id="rId22"/>
    <p:sldId id="937" r:id="rId23"/>
    <p:sldId id="939" r:id="rId24"/>
  </p:sldIdLst>
  <p:sldSz cx="9144000" cy="6858000" type="screen4x3"/>
  <p:notesSz cx="6888163" cy="10018713"/>
  <p:defaultTextStyle>
    <a:defPPr>
      <a:defRPr lang="nb-NO"/>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E53CD-0507-E607-B4F7-398C0450F35D}" name="Skreosen, Line Bøe" initials="" userId="S::lbs@multiconsult.no::b03cf0b9-dbd1-493f-8b95-8e908773c4d8" providerId="AD"/>
  <p188:author id="{1A5E2CE5-3316-A96C-C9AB-B18DE74028FD}" name="Kvernberg, Nora" initials="NK" userId="S::nk@multiconsult.no::a978e808-0827-4292-98f8-b091b20d6d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erløy Henning" initials="V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27" autoAdjust="0"/>
    <p:restoredTop sz="93792" autoAdjust="0"/>
  </p:normalViewPr>
  <p:slideViewPr>
    <p:cSldViewPr>
      <p:cViewPr varScale="1">
        <p:scale>
          <a:sx n="108" d="100"/>
          <a:sy n="108" d="100"/>
        </p:scale>
        <p:origin x="1224" y="102"/>
      </p:cViewPr>
      <p:guideLst>
        <p:guide orient="horz" pos="2160"/>
        <p:guide pos="2880"/>
      </p:guideLst>
    </p:cSldViewPr>
  </p:slideViewPr>
  <p:outlineViewPr>
    <p:cViewPr>
      <p:scale>
        <a:sx n="33" d="100"/>
        <a:sy n="33" d="100"/>
      </p:scale>
      <p:origin x="34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reosen, Line Bøe" userId="b03cf0b9-dbd1-493f-8b95-8e908773c4d8" providerId="ADAL" clId="{569D8B05-8B1D-4D43-BE64-A074605866B8}"/>
    <pc:docChg chg="undo redo custSel addSld modSld">
      <pc:chgData name="Skreosen, Line Bøe" userId="b03cf0b9-dbd1-493f-8b95-8e908773c4d8" providerId="ADAL" clId="{569D8B05-8B1D-4D43-BE64-A074605866B8}" dt="2025-02-14T10:27:54.884" v="679" actId="20577"/>
      <pc:docMkLst>
        <pc:docMk/>
      </pc:docMkLst>
      <pc:sldChg chg="modSp mod">
        <pc:chgData name="Skreosen, Line Bøe" userId="b03cf0b9-dbd1-493f-8b95-8e908773c4d8" providerId="ADAL" clId="{569D8B05-8B1D-4D43-BE64-A074605866B8}" dt="2025-02-14T10:26:26.499" v="616" actId="20577"/>
        <pc:sldMkLst>
          <pc:docMk/>
          <pc:sldMk cId="551655709" sldId="407"/>
        </pc:sldMkLst>
        <pc:spChg chg="mod">
          <ac:chgData name="Skreosen, Line Bøe" userId="b03cf0b9-dbd1-493f-8b95-8e908773c4d8" providerId="ADAL" clId="{569D8B05-8B1D-4D43-BE64-A074605866B8}" dt="2025-02-14T10:26:26.499" v="616" actId="20577"/>
          <ac:spMkLst>
            <pc:docMk/>
            <pc:sldMk cId="551655709" sldId="407"/>
            <ac:spMk id="3" creationId="{9D8B0576-E8BB-A0D8-49AD-18F3977ACED7}"/>
          </ac:spMkLst>
        </pc:spChg>
      </pc:sldChg>
      <pc:sldChg chg="modSp mod">
        <pc:chgData name="Skreosen, Line Bøe" userId="b03cf0b9-dbd1-493f-8b95-8e908773c4d8" providerId="ADAL" clId="{569D8B05-8B1D-4D43-BE64-A074605866B8}" dt="2025-02-13T11:27:20.007" v="587" actId="20577"/>
        <pc:sldMkLst>
          <pc:docMk/>
          <pc:sldMk cId="578588021" sldId="902"/>
        </pc:sldMkLst>
      </pc:sldChg>
      <pc:sldChg chg="modSp mod">
        <pc:chgData name="Skreosen, Line Bøe" userId="b03cf0b9-dbd1-493f-8b95-8e908773c4d8" providerId="ADAL" clId="{569D8B05-8B1D-4D43-BE64-A074605866B8}" dt="2025-02-14T10:24:31.820" v="608" actId="20577"/>
        <pc:sldMkLst>
          <pc:docMk/>
          <pc:sldMk cId="3378730509" sldId="913"/>
        </pc:sldMkLst>
        <pc:spChg chg="mod">
          <ac:chgData name="Skreosen, Line Bøe" userId="b03cf0b9-dbd1-493f-8b95-8e908773c4d8" providerId="ADAL" clId="{569D8B05-8B1D-4D43-BE64-A074605866B8}" dt="2025-02-14T10:24:31.820" v="608" actId="20577"/>
          <ac:spMkLst>
            <pc:docMk/>
            <pc:sldMk cId="3378730509" sldId="913"/>
            <ac:spMk id="4" creationId="{282E37DA-3BA6-1694-D6F3-01E3211AC2D1}"/>
          </ac:spMkLst>
        </pc:spChg>
      </pc:sldChg>
      <pc:sldChg chg="addSp delSp modSp mod">
        <pc:chgData name="Skreosen, Line Bøe" userId="b03cf0b9-dbd1-493f-8b95-8e908773c4d8" providerId="ADAL" clId="{569D8B05-8B1D-4D43-BE64-A074605866B8}" dt="2025-02-13T11:17:51.298" v="374" actId="1076"/>
        <pc:sldMkLst>
          <pc:docMk/>
          <pc:sldMk cId="3921627512" sldId="932"/>
        </pc:sldMkLst>
        <pc:graphicFrameChg chg="mod modGraphic">
          <ac:chgData name="Skreosen, Line Bøe" userId="b03cf0b9-dbd1-493f-8b95-8e908773c4d8" providerId="ADAL" clId="{569D8B05-8B1D-4D43-BE64-A074605866B8}" dt="2025-02-13T11:17:51.298" v="374" actId="1076"/>
          <ac:graphicFrameMkLst>
            <pc:docMk/>
            <pc:sldMk cId="3921627512" sldId="932"/>
            <ac:graphicFrameMk id="6" creationId="{D11FE1BF-D6D0-42C5-4262-B98A3E9B724D}"/>
          </ac:graphicFrameMkLst>
        </pc:graphicFrameChg>
      </pc:sldChg>
      <pc:sldChg chg="addSp delSp modSp mod">
        <pc:chgData name="Skreosen, Line Bøe" userId="b03cf0b9-dbd1-493f-8b95-8e908773c4d8" providerId="ADAL" clId="{569D8B05-8B1D-4D43-BE64-A074605866B8}" dt="2025-02-13T11:17:59.044" v="376" actId="1076"/>
        <pc:sldMkLst>
          <pc:docMk/>
          <pc:sldMk cId="1994261476" sldId="933"/>
        </pc:sldMkLst>
        <pc:spChg chg="mod">
          <ac:chgData name="Skreosen, Line Bøe" userId="b03cf0b9-dbd1-493f-8b95-8e908773c4d8" providerId="ADAL" clId="{569D8B05-8B1D-4D43-BE64-A074605866B8}" dt="2025-02-13T11:15:13.635" v="268" actId="20577"/>
          <ac:spMkLst>
            <pc:docMk/>
            <pc:sldMk cId="1994261476" sldId="933"/>
            <ac:spMk id="2" creationId="{0632B431-1582-25B0-3F62-E69281F1D853}"/>
          </ac:spMkLst>
        </pc:spChg>
        <pc:graphicFrameChg chg="mod modGraphic">
          <ac:chgData name="Skreosen, Line Bøe" userId="b03cf0b9-dbd1-493f-8b95-8e908773c4d8" providerId="ADAL" clId="{569D8B05-8B1D-4D43-BE64-A074605866B8}" dt="2025-02-13T11:17:59.044" v="376" actId="1076"/>
          <ac:graphicFrameMkLst>
            <pc:docMk/>
            <pc:sldMk cId="1994261476" sldId="933"/>
            <ac:graphicFrameMk id="3" creationId="{DE5DB69D-190D-49E9-C048-DFAE70F7DE4B}"/>
          </ac:graphicFrameMkLst>
        </pc:graphicFrameChg>
      </pc:sldChg>
      <pc:sldChg chg="modSp mod">
        <pc:chgData name="Skreosen, Line Bøe" userId="b03cf0b9-dbd1-493f-8b95-8e908773c4d8" providerId="ADAL" clId="{569D8B05-8B1D-4D43-BE64-A074605866B8}" dt="2025-02-13T11:19:39.509" v="418" actId="20577"/>
        <pc:sldMkLst>
          <pc:docMk/>
          <pc:sldMk cId="1546245648" sldId="934"/>
        </pc:sldMkLst>
        <pc:graphicFrameChg chg="mod modGraphic">
          <ac:chgData name="Skreosen, Line Bøe" userId="b03cf0b9-dbd1-493f-8b95-8e908773c4d8" providerId="ADAL" clId="{569D8B05-8B1D-4D43-BE64-A074605866B8}" dt="2025-02-13T11:19:39.509" v="418" actId="20577"/>
          <ac:graphicFrameMkLst>
            <pc:docMk/>
            <pc:sldMk cId="1546245648" sldId="934"/>
            <ac:graphicFrameMk id="4" creationId="{EEEBA53D-3C55-7529-4302-BE76B73E175B}"/>
          </ac:graphicFrameMkLst>
        </pc:graphicFrameChg>
      </pc:sldChg>
      <pc:sldChg chg="modSp mod">
        <pc:chgData name="Skreosen, Line Bøe" userId="b03cf0b9-dbd1-493f-8b95-8e908773c4d8" providerId="ADAL" clId="{569D8B05-8B1D-4D43-BE64-A074605866B8}" dt="2025-02-13T11:20:32.586" v="431" actId="1076"/>
        <pc:sldMkLst>
          <pc:docMk/>
          <pc:sldMk cId="1620181675" sldId="935"/>
        </pc:sldMkLst>
        <pc:graphicFrameChg chg="mod modGraphic">
          <ac:chgData name="Skreosen, Line Bøe" userId="b03cf0b9-dbd1-493f-8b95-8e908773c4d8" providerId="ADAL" clId="{569D8B05-8B1D-4D43-BE64-A074605866B8}" dt="2025-02-13T11:20:32.586" v="431" actId="1076"/>
          <ac:graphicFrameMkLst>
            <pc:docMk/>
            <pc:sldMk cId="1620181675" sldId="935"/>
            <ac:graphicFrameMk id="8" creationId="{27F461F4-2558-B815-62EA-CAC5E9E47872}"/>
          </ac:graphicFrameMkLst>
        </pc:graphicFrameChg>
      </pc:sldChg>
      <pc:sldChg chg="modSp mod">
        <pc:chgData name="Skreosen, Line Bøe" userId="b03cf0b9-dbd1-493f-8b95-8e908773c4d8" providerId="ADAL" clId="{569D8B05-8B1D-4D43-BE64-A074605866B8}" dt="2025-02-13T11:21:43.493" v="487" actId="1076"/>
        <pc:sldMkLst>
          <pc:docMk/>
          <pc:sldMk cId="307395133" sldId="936"/>
        </pc:sldMkLst>
        <pc:spChg chg="mod">
          <ac:chgData name="Skreosen, Line Bøe" userId="b03cf0b9-dbd1-493f-8b95-8e908773c4d8" providerId="ADAL" clId="{569D8B05-8B1D-4D43-BE64-A074605866B8}" dt="2025-02-13T11:20:39.786" v="434" actId="20577"/>
          <ac:spMkLst>
            <pc:docMk/>
            <pc:sldMk cId="307395133" sldId="936"/>
            <ac:spMk id="2" creationId="{5A685C81-3848-43E7-95FC-86F64FF08DDC}"/>
          </ac:spMkLst>
        </pc:spChg>
        <pc:graphicFrameChg chg="mod modGraphic">
          <ac:chgData name="Skreosen, Line Bøe" userId="b03cf0b9-dbd1-493f-8b95-8e908773c4d8" providerId="ADAL" clId="{569D8B05-8B1D-4D43-BE64-A074605866B8}" dt="2025-02-13T11:21:43.493" v="487" actId="1076"/>
          <ac:graphicFrameMkLst>
            <pc:docMk/>
            <pc:sldMk cId="307395133" sldId="936"/>
            <ac:graphicFrameMk id="8" creationId="{C8C997F1-2A89-F0E8-DA6C-8E333B6D0899}"/>
          </ac:graphicFrameMkLst>
        </pc:graphicFrameChg>
      </pc:sldChg>
      <pc:sldChg chg="addSp delSp modSp mod">
        <pc:chgData name="Skreosen, Line Bøe" userId="b03cf0b9-dbd1-493f-8b95-8e908773c4d8" providerId="ADAL" clId="{569D8B05-8B1D-4D43-BE64-A074605866B8}" dt="2025-02-13T11:24:25.069" v="559" actId="1076"/>
        <pc:sldMkLst>
          <pc:docMk/>
          <pc:sldMk cId="3277161594" sldId="937"/>
        </pc:sldMkLst>
        <pc:spChg chg="mod">
          <ac:chgData name="Skreosen, Line Bøe" userId="b03cf0b9-dbd1-493f-8b95-8e908773c4d8" providerId="ADAL" clId="{569D8B05-8B1D-4D43-BE64-A074605866B8}" dt="2025-02-13T11:22:06.937" v="515" actId="20577"/>
          <ac:spMkLst>
            <pc:docMk/>
            <pc:sldMk cId="3277161594" sldId="937"/>
            <ac:spMk id="2" creationId="{DA492EE6-E4CE-8A25-207F-E83BAA62E507}"/>
          </ac:spMkLst>
        </pc:spChg>
        <pc:spChg chg="add mod">
          <ac:chgData name="Skreosen, Line Bøe" userId="b03cf0b9-dbd1-493f-8b95-8e908773c4d8" providerId="ADAL" clId="{569D8B05-8B1D-4D43-BE64-A074605866B8}" dt="2025-02-13T11:24:25.069" v="559" actId="1076"/>
          <ac:spMkLst>
            <pc:docMk/>
            <pc:sldMk cId="3277161594" sldId="937"/>
            <ac:spMk id="7" creationId="{E1C881CA-CB20-2C9D-A7E4-19DB8CE89E48}"/>
          </ac:spMkLst>
        </pc:spChg>
        <pc:graphicFrameChg chg="mod modGraphic">
          <ac:chgData name="Skreosen, Line Bøe" userId="b03cf0b9-dbd1-493f-8b95-8e908773c4d8" providerId="ADAL" clId="{569D8B05-8B1D-4D43-BE64-A074605866B8}" dt="2025-02-13T11:23:17.985" v="539" actId="14734"/>
          <ac:graphicFrameMkLst>
            <pc:docMk/>
            <pc:sldMk cId="3277161594" sldId="937"/>
            <ac:graphicFrameMk id="4" creationId="{BA441F81-9E9F-574E-8C5A-FF06B4ADE798}"/>
          </ac:graphicFrameMkLst>
        </pc:graphicFrameChg>
        <pc:graphicFrameChg chg="add del mod modGraphic">
          <ac:chgData name="Skreosen, Line Bøe" userId="b03cf0b9-dbd1-493f-8b95-8e908773c4d8" providerId="ADAL" clId="{569D8B05-8B1D-4D43-BE64-A074605866B8}" dt="2025-02-13T11:24:20.384" v="558" actId="1076"/>
          <ac:graphicFrameMkLst>
            <pc:docMk/>
            <pc:sldMk cId="3277161594" sldId="937"/>
            <ac:graphicFrameMk id="6" creationId="{ACB413CF-3154-06A8-7784-6D4EE130CEA5}"/>
          </ac:graphicFrameMkLst>
        </pc:graphicFrameChg>
      </pc:sldChg>
      <pc:sldChg chg="modSp mod">
        <pc:chgData name="Skreosen, Line Bøe" userId="b03cf0b9-dbd1-493f-8b95-8e908773c4d8" providerId="ADAL" clId="{569D8B05-8B1D-4D43-BE64-A074605866B8}" dt="2025-02-13T11:27:03.814" v="585" actId="1076"/>
        <pc:sldMkLst>
          <pc:docMk/>
          <pc:sldMk cId="2088838842" sldId="939"/>
        </pc:sldMkLst>
        <pc:spChg chg="mod">
          <ac:chgData name="Skreosen, Line Bøe" userId="b03cf0b9-dbd1-493f-8b95-8e908773c4d8" providerId="ADAL" clId="{569D8B05-8B1D-4D43-BE64-A074605866B8}" dt="2025-02-13T11:25:08.098" v="564" actId="1076"/>
          <ac:spMkLst>
            <pc:docMk/>
            <pc:sldMk cId="2088838842" sldId="939"/>
            <ac:spMk id="2" creationId="{75993017-FD31-C4BF-35BF-F02637108BB8}"/>
          </ac:spMkLst>
        </pc:spChg>
        <pc:spChg chg="mod">
          <ac:chgData name="Skreosen, Line Bøe" userId="b03cf0b9-dbd1-493f-8b95-8e908773c4d8" providerId="ADAL" clId="{569D8B05-8B1D-4D43-BE64-A074605866B8}" dt="2025-02-13T11:26:55.899" v="583" actId="1076"/>
          <ac:spMkLst>
            <pc:docMk/>
            <pc:sldMk cId="2088838842" sldId="939"/>
            <ac:spMk id="3" creationId="{A09A1A59-FE9B-2A65-5D48-DB2EF56C7C4D}"/>
          </ac:spMkLst>
        </pc:spChg>
        <pc:spChg chg="mod">
          <ac:chgData name="Skreosen, Line Bøe" userId="b03cf0b9-dbd1-493f-8b95-8e908773c4d8" providerId="ADAL" clId="{569D8B05-8B1D-4D43-BE64-A074605866B8}" dt="2025-02-13T11:27:03.814" v="585" actId="1076"/>
          <ac:spMkLst>
            <pc:docMk/>
            <pc:sldMk cId="2088838842" sldId="939"/>
            <ac:spMk id="4" creationId="{069CE93D-B0D2-ED4D-0550-B4667AF906A7}"/>
          </ac:spMkLst>
        </pc:spChg>
      </pc:sldChg>
      <pc:sldChg chg="modSp mod">
        <pc:chgData name="Skreosen, Line Bøe" userId="b03cf0b9-dbd1-493f-8b95-8e908773c4d8" providerId="ADAL" clId="{569D8B05-8B1D-4D43-BE64-A074605866B8}" dt="2025-02-14T10:24:15.045" v="605" actId="20577"/>
        <pc:sldMkLst>
          <pc:docMk/>
          <pc:sldMk cId="119868224" sldId="941"/>
        </pc:sldMkLst>
        <pc:spChg chg="mod">
          <ac:chgData name="Skreosen, Line Bøe" userId="b03cf0b9-dbd1-493f-8b95-8e908773c4d8" providerId="ADAL" clId="{569D8B05-8B1D-4D43-BE64-A074605866B8}" dt="2025-02-14T10:24:15.045" v="605" actId="20577"/>
          <ac:spMkLst>
            <pc:docMk/>
            <pc:sldMk cId="119868224" sldId="941"/>
            <ac:spMk id="3" creationId="{FC3E28A7-63F9-EA42-4EC6-72A640A5CCE4}"/>
          </ac:spMkLst>
        </pc:spChg>
      </pc:sldChg>
      <pc:sldChg chg="modSp mod">
        <pc:chgData name="Skreosen, Line Bøe" userId="b03cf0b9-dbd1-493f-8b95-8e908773c4d8" providerId="ADAL" clId="{569D8B05-8B1D-4D43-BE64-A074605866B8}" dt="2025-02-14T10:24:55.510" v="612" actId="20577"/>
        <pc:sldMkLst>
          <pc:docMk/>
          <pc:sldMk cId="1734260761" sldId="942"/>
        </pc:sldMkLst>
        <pc:spChg chg="mod">
          <ac:chgData name="Skreosen, Line Bøe" userId="b03cf0b9-dbd1-493f-8b95-8e908773c4d8" providerId="ADAL" clId="{569D8B05-8B1D-4D43-BE64-A074605866B8}" dt="2025-02-14T10:24:55.510" v="612" actId="20577"/>
          <ac:spMkLst>
            <pc:docMk/>
            <pc:sldMk cId="1734260761" sldId="942"/>
            <ac:spMk id="2" creationId="{72CB6241-C93B-FEA2-54DE-E3A445B85ABC}"/>
          </ac:spMkLst>
        </pc:spChg>
      </pc:sldChg>
      <pc:sldChg chg="modSp mod">
        <pc:chgData name="Skreosen, Line Bøe" userId="b03cf0b9-dbd1-493f-8b95-8e908773c4d8" providerId="ADAL" clId="{569D8B05-8B1D-4D43-BE64-A074605866B8}" dt="2025-02-14T10:27:05.480" v="618" actId="20577"/>
        <pc:sldMkLst>
          <pc:docMk/>
          <pc:sldMk cId="3983180242" sldId="944"/>
        </pc:sldMkLst>
        <pc:spChg chg="mod">
          <ac:chgData name="Skreosen, Line Bøe" userId="b03cf0b9-dbd1-493f-8b95-8e908773c4d8" providerId="ADAL" clId="{569D8B05-8B1D-4D43-BE64-A074605866B8}" dt="2025-02-14T10:27:05.480" v="618" actId="20577"/>
          <ac:spMkLst>
            <pc:docMk/>
            <pc:sldMk cId="3983180242" sldId="944"/>
            <ac:spMk id="3" creationId="{DE986335-24FD-4DC2-9EE5-F27977908C3F}"/>
          </ac:spMkLst>
        </pc:spChg>
      </pc:sldChg>
      <pc:sldChg chg="modSp new mod">
        <pc:chgData name="Skreosen, Line Bøe" userId="b03cf0b9-dbd1-493f-8b95-8e908773c4d8" providerId="ADAL" clId="{569D8B05-8B1D-4D43-BE64-A074605866B8}" dt="2025-02-14T10:27:54.884" v="679" actId="20577"/>
        <pc:sldMkLst>
          <pc:docMk/>
          <pc:sldMk cId="154779271" sldId="945"/>
        </pc:sldMkLst>
        <pc:spChg chg="mod">
          <ac:chgData name="Skreosen, Line Bøe" userId="b03cf0b9-dbd1-493f-8b95-8e908773c4d8" providerId="ADAL" clId="{569D8B05-8B1D-4D43-BE64-A074605866B8}" dt="2025-02-14T10:27:40.450" v="634" actId="20577"/>
          <ac:spMkLst>
            <pc:docMk/>
            <pc:sldMk cId="154779271" sldId="945"/>
            <ac:spMk id="2" creationId="{C1F336DA-FB95-F49F-8AC6-C40354987D69}"/>
          </ac:spMkLst>
        </pc:spChg>
        <pc:spChg chg="mod">
          <ac:chgData name="Skreosen, Line Bøe" userId="b03cf0b9-dbd1-493f-8b95-8e908773c4d8" providerId="ADAL" clId="{569D8B05-8B1D-4D43-BE64-A074605866B8}" dt="2025-02-14T10:27:54.884" v="679" actId="20577"/>
          <ac:spMkLst>
            <pc:docMk/>
            <pc:sldMk cId="154779271" sldId="945"/>
            <ac:spMk id="3" creationId="{5C59B820-CA2C-0D40-96AD-F6E7FC4AE7BF}"/>
          </ac:spMkLst>
        </pc:spChg>
      </pc:sldChg>
    </pc:docChg>
  </pc:docChgLst>
  <pc:docChgLst>
    <pc:chgData name="Skreosen, Line Bøe" userId="S::lbs@multiconsult.no::b03cf0b9-dbd1-493f-8b95-8e908773c4d8" providerId="AD" clId="Web-{BEE0F640-752F-B942-51BA-B422A31D93F5}"/>
    <pc:docChg chg="modSld">
      <pc:chgData name="Skreosen, Line Bøe" userId="S::lbs@multiconsult.no::b03cf0b9-dbd1-493f-8b95-8e908773c4d8" providerId="AD" clId="Web-{BEE0F640-752F-B942-51BA-B422A31D93F5}" dt="2025-02-07T10:29:40.121" v="115"/>
      <pc:docMkLst>
        <pc:docMk/>
      </pc:docMkLst>
      <pc:sldChg chg="modSp">
        <pc:chgData name="Skreosen, Line Bøe" userId="S::lbs@multiconsult.no::b03cf0b9-dbd1-493f-8b95-8e908773c4d8" providerId="AD" clId="Web-{BEE0F640-752F-B942-51BA-B422A31D93F5}" dt="2025-02-07T10:29:40.121" v="115"/>
        <pc:sldMkLst>
          <pc:docMk/>
          <pc:sldMk cId="1994261476" sldId="933"/>
        </pc:sldMkLst>
      </pc:sldChg>
    </pc:docChg>
  </pc:docChgLst>
  <pc:docChgLst>
    <pc:chgData name="Skreosen, Line Bøe" userId="b03cf0b9-dbd1-493f-8b95-8e908773c4d8" providerId="ADAL" clId="{008C0F9B-242E-4009-92CB-DA67E816CA79}"/>
    <pc:docChg chg="undo custSel delSld modSld">
      <pc:chgData name="Skreosen, Line Bøe" userId="b03cf0b9-dbd1-493f-8b95-8e908773c4d8" providerId="ADAL" clId="{008C0F9B-242E-4009-92CB-DA67E816CA79}" dt="2025-03-05T12:39:48.156" v="79" actId="20577"/>
      <pc:docMkLst>
        <pc:docMk/>
      </pc:docMkLst>
      <pc:sldChg chg="modSp mod">
        <pc:chgData name="Skreosen, Line Bøe" userId="b03cf0b9-dbd1-493f-8b95-8e908773c4d8" providerId="ADAL" clId="{008C0F9B-242E-4009-92CB-DA67E816CA79}" dt="2025-03-05T12:37:28.806" v="31" actId="20577"/>
        <pc:sldMkLst>
          <pc:docMk/>
          <pc:sldMk cId="551655709" sldId="407"/>
        </pc:sldMkLst>
        <pc:spChg chg="mod">
          <ac:chgData name="Skreosen, Line Bøe" userId="b03cf0b9-dbd1-493f-8b95-8e908773c4d8" providerId="ADAL" clId="{008C0F9B-242E-4009-92CB-DA67E816CA79}" dt="2025-03-05T12:37:28.806" v="31" actId="20577"/>
          <ac:spMkLst>
            <pc:docMk/>
            <pc:sldMk cId="551655709" sldId="407"/>
            <ac:spMk id="3" creationId="{9D8B0576-E8BB-A0D8-49AD-18F3977ACED7}"/>
          </ac:spMkLst>
        </pc:spChg>
      </pc:sldChg>
      <pc:sldChg chg="modSp mod">
        <pc:chgData name="Skreosen, Line Bøe" userId="b03cf0b9-dbd1-493f-8b95-8e908773c4d8" providerId="ADAL" clId="{008C0F9B-242E-4009-92CB-DA67E816CA79}" dt="2025-03-05T12:35:27.617" v="10" actId="20577"/>
        <pc:sldMkLst>
          <pc:docMk/>
          <pc:sldMk cId="3271482853" sldId="890"/>
        </pc:sldMkLst>
        <pc:spChg chg="mod">
          <ac:chgData name="Skreosen, Line Bøe" userId="b03cf0b9-dbd1-493f-8b95-8e908773c4d8" providerId="ADAL" clId="{008C0F9B-242E-4009-92CB-DA67E816CA79}" dt="2025-03-05T12:35:27.617" v="10" actId="20577"/>
          <ac:spMkLst>
            <pc:docMk/>
            <pc:sldMk cId="3271482853" sldId="890"/>
            <ac:spMk id="3" creationId="{E048E635-BCA6-8A3C-0892-C1C3D76F9808}"/>
          </ac:spMkLst>
        </pc:spChg>
      </pc:sldChg>
      <pc:sldChg chg="del mod modShow">
        <pc:chgData name="Skreosen, Line Bøe" userId="b03cf0b9-dbd1-493f-8b95-8e908773c4d8" providerId="ADAL" clId="{008C0F9B-242E-4009-92CB-DA67E816CA79}" dt="2025-03-05T12:14:48.531" v="2" actId="47"/>
        <pc:sldMkLst>
          <pc:docMk/>
          <pc:sldMk cId="578588021" sldId="902"/>
        </pc:sldMkLst>
      </pc:sldChg>
      <pc:sldChg chg="modSp mod">
        <pc:chgData name="Skreosen, Line Bøe" userId="b03cf0b9-dbd1-493f-8b95-8e908773c4d8" providerId="ADAL" clId="{008C0F9B-242E-4009-92CB-DA67E816CA79}" dt="2025-03-05T12:34:23.796" v="8" actId="20577"/>
        <pc:sldMkLst>
          <pc:docMk/>
          <pc:sldMk cId="3378730509" sldId="913"/>
        </pc:sldMkLst>
        <pc:spChg chg="mod">
          <ac:chgData name="Skreosen, Line Bøe" userId="b03cf0b9-dbd1-493f-8b95-8e908773c4d8" providerId="ADAL" clId="{008C0F9B-242E-4009-92CB-DA67E816CA79}" dt="2025-03-05T12:34:23.796" v="8" actId="20577"/>
          <ac:spMkLst>
            <pc:docMk/>
            <pc:sldMk cId="3378730509" sldId="913"/>
            <ac:spMk id="4" creationId="{282E37DA-3BA6-1694-D6F3-01E3211AC2D1}"/>
          </ac:spMkLst>
        </pc:spChg>
      </pc:sldChg>
      <pc:sldChg chg="modSp mod">
        <pc:chgData name="Skreosen, Line Bøe" userId="b03cf0b9-dbd1-493f-8b95-8e908773c4d8" providerId="ADAL" clId="{008C0F9B-242E-4009-92CB-DA67E816CA79}" dt="2025-03-05T12:38:17.416" v="34" actId="1076"/>
        <pc:sldMkLst>
          <pc:docMk/>
          <pc:sldMk cId="1620181675" sldId="935"/>
        </pc:sldMkLst>
        <pc:spChg chg="mod">
          <ac:chgData name="Skreosen, Line Bøe" userId="b03cf0b9-dbd1-493f-8b95-8e908773c4d8" providerId="ADAL" clId="{008C0F9B-242E-4009-92CB-DA67E816CA79}" dt="2025-03-05T12:38:17.416" v="34" actId="1076"/>
          <ac:spMkLst>
            <pc:docMk/>
            <pc:sldMk cId="1620181675" sldId="935"/>
            <ac:spMk id="2" creationId="{1CD2F7DB-1CFC-305B-432A-ADC6EF046281}"/>
          </ac:spMkLst>
        </pc:spChg>
      </pc:sldChg>
      <pc:sldChg chg="modSp mod">
        <pc:chgData name="Skreosen, Line Bøe" userId="b03cf0b9-dbd1-493f-8b95-8e908773c4d8" providerId="ADAL" clId="{008C0F9B-242E-4009-92CB-DA67E816CA79}" dt="2025-03-05T12:39:48.156" v="79" actId="20577"/>
        <pc:sldMkLst>
          <pc:docMk/>
          <pc:sldMk cId="2088838842" sldId="939"/>
        </pc:sldMkLst>
        <pc:spChg chg="mod">
          <ac:chgData name="Skreosen, Line Bøe" userId="b03cf0b9-dbd1-493f-8b95-8e908773c4d8" providerId="ADAL" clId="{008C0F9B-242E-4009-92CB-DA67E816CA79}" dt="2025-03-05T12:39:48.156" v="79" actId="20577"/>
          <ac:spMkLst>
            <pc:docMk/>
            <pc:sldMk cId="2088838842" sldId="939"/>
            <ac:spMk id="3" creationId="{A09A1A59-FE9B-2A65-5D48-DB2EF56C7C4D}"/>
          </ac:spMkLst>
        </pc:spChg>
        <pc:spChg chg="mod">
          <ac:chgData name="Skreosen, Line Bøe" userId="b03cf0b9-dbd1-493f-8b95-8e908773c4d8" providerId="ADAL" clId="{008C0F9B-242E-4009-92CB-DA67E816CA79}" dt="2025-03-05T12:39:42.726" v="77" actId="20577"/>
          <ac:spMkLst>
            <pc:docMk/>
            <pc:sldMk cId="2088838842" sldId="939"/>
            <ac:spMk id="4" creationId="{069CE93D-B0D2-ED4D-0550-B4667AF906A7}"/>
          </ac:spMkLst>
        </pc:spChg>
      </pc:sldChg>
      <pc:sldChg chg="modSp mod">
        <pc:chgData name="Skreosen, Line Bøe" userId="b03cf0b9-dbd1-493f-8b95-8e908773c4d8" providerId="ADAL" clId="{008C0F9B-242E-4009-92CB-DA67E816CA79}" dt="2025-03-05T12:36:36.416" v="15" actId="1076"/>
        <pc:sldMkLst>
          <pc:docMk/>
          <pc:sldMk cId="2074000939" sldId="940"/>
        </pc:sldMkLst>
        <pc:spChg chg="mod">
          <ac:chgData name="Skreosen, Line Bøe" userId="b03cf0b9-dbd1-493f-8b95-8e908773c4d8" providerId="ADAL" clId="{008C0F9B-242E-4009-92CB-DA67E816CA79}" dt="2025-03-05T12:36:32.216" v="14" actId="1076"/>
          <ac:spMkLst>
            <pc:docMk/>
            <pc:sldMk cId="2074000939" sldId="940"/>
            <ac:spMk id="5" creationId="{7C6E2565-86E9-2E4D-EC9E-A376115C2132}"/>
          </ac:spMkLst>
        </pc:spChg>
        <pc:spChg chg="mod">
          <ac:chgData name="Skreosen, Line Bøe" userId="b03cf0b9-dbd1-493f-8b95-8e908773c4d8" providerId="ADAL" clId="{008C0F9B-242E-4009-92CB-DA67E816CA79}" dt="2025-03-05T12:36:36.416" v="15" actId="1076"/>
          <ac:spMkLst>
            <pc:docMk/>
            <pc:sldMk cId="2074000939" sldId="940"/>
            <ac:spMk id="6" creationId="{F801137A-7E57-9E23-5BD3-77DB53000DC8}"/>
          </ac:spMkLst>
        </pc:spChg>
        <pc:spChg chg="mod">
          <ac:chgData name="Skreosen, Line Bøe" userId="b03cf0b9-dbd1-493f-8b95-8e908773c4d8" providerId="ADAL" clId="{008C0F9B-242E-4009-92CB-DA67E816CA79}" dt="2025-03-05T12:36:29.144" v="13" actId="1076"/>
          <ac:spMkLst>
            <pc:docMk/>
            <pc:sldMk cId="2074000939" sldId="940"/>
            <ac:spMk id="13" creationId="{36525785-5F30-587A-82FD-D840C4496441}"/>
          </ac:spMkLst>
        </pc:spChg>
      </pc:sldChg>
      <pc:sldChg chg="modSp mod">
        <pc:chgData name="Skreosen, Line Bøe" userId="b03cf0b9-dbd1-493f-8b95-8e908773c4d8" providerId="ADAL" clId="{008C0F9B-242E-4009-92CB-DA67E816CA79}" dt="2025-03-05T12:13:47.177" v="1" actId="20577"/>
        <pc:sldMkLst>
          <pc:docMk/>
          <pc:sldMk cId="119868224" sldId="941"/>
        </pc:sldMkLst>
        <pc:spChg chg="mod">
          <ac:chgData name="Skreosen, Line Bøe" userId="b03cf0b9-dbd1-493f-8b95-8e908773c4d8" providerId="ADAL" clId="{008C0F9B-242E-4009-92CB-DA67E816CA79}" dt="2025-03-05T12:13:47.177" v="1" actId="20577"/>
          <ac:spMkLst>
            <pc:docMk/>
            <pc:sldMk cId="119868224" sldId="941"/>
            <ac:spMk id="3" creationId="{FC3E28A7-63F9-EA42-4EC6-72A640A5CCE4}"/>
          </ac:spMkLst>
        </pc:spChg>
      </pc:sldChg>
    </pc:docChg>
  </pc:docChgLst>
  <pc:docChgLst>
    <pc:chgData name="Kvernberg, Nora" userId="a978e808-0827-4292-98f8-b091b20d6d4a" providerId="ADAL" clId="{973B177C-F4DC-4811-8F60-7981AA6E1DF8}"/>
    <pc:docChg chg="undo redo custSel addSld delSld modSld">
      <pc:chgData name="Kvernberg, Nora" userId="a978e808-0827-4292-98f8-b091b20d6d4a" providerId="ADAL" clId="{973B177C-F4DC-4811-8F60-7981AA6E1DF8}" dt="2025-02-11T08:10:25.668" v="4175" actId="14100"/>
      <pc:docMkLst>
        <pc:docMk/>
      </pc:docMkLst>
      <pc:sldChg chg="addSp delSp modSp add mod">
        <pc:chgData name="Kvernberg, Nora" userId="a978e808-0827-4292-98f8-b091b20d6d4a" providerId="ADAL" clId="{973B177C-F4DC-4811-8F60-7981AA6E1DF8}" dt="2025-02-07T14:47:25.415" v="2873" actId="790"/>
        <pc:sldMkLst>
          <pc:docMk/>
          <pc:sldMk cId="0" sldId="256"/>
        </pc:sldMkLst>
        <pc:spChg chg="mod">
          <ac:chgData name="Kvernberg, Nora" userId="a978e808-0827-4292-98f8-b091b20d6d4a" providerId="ADAL" clId="{973B177C-F4DC-4811-8F60-7981AA6E1DF8}" dt="2025-02-07T14:47:25.415" v="2873" actId="790"/>
          <ac:spMkLst>
            <pc:docMk/>
            <pc:sldMk cId="0" sldId="256"/>
            <ac:spMk id="2" creationId="{00000000-0000-0000-0000-000000000000}"/>
          </ac:spMkLst>
        </pc:spChg>
        <pc:spChg chg="mod">
          <ac:chgData name="Kvernberg, Nora" userId="a978e808-0827-4292-98f8-b091b20d6d4a" providerId="ADAL" clId="{973B177C-F4DC-4811-8F60-7981AA6E1DF8}" dt="2025-02-07T14:47:25.415" v="2873" actId="790"/>
          <ac:spMkLst>
            <pc:docMk/>
            <pc:sldMk cId="0" sldId="256"/>
            <ac:spMk id="20482" creationId="{00000000-0000-0000-0000-000000000000}"/>
          </ac:spMkLst>
        </pc:spChg>
        <pc:spChg chg="mod">
          <ac:chgData name="Kvernberg, Nora" userId="a978e808-0827-4292-98f8-b091b20d6d4a" providerId="ADAL" clId="{973B177C-F4DC-4811-8F60-7981AA6E1DF8}" dt="2025-02-07T14:47:25.415" v="2873" actId="790"/>
          <ac:spMkLst>
            <pc:docMk/>
            <pc:sldMk cId="0" sldId="256"/>
            <ac:spMk id="20483" creationId="{00000000-0000-0000-0000-000000000000}"/>
          </ac:spMkLst>
        </pc:spChg>
      </pc:sldChg>
      <pc:sldChg chg="addSp delSp modSp add del mod">
        <pc:chgData name="Kvernberg, Nora" userId="a978e808-0827-4292-98f8-b091b20d6d4a" providerId="ADAL" clId="{973B177C-F4DC-4811-8F60-7981AA6E1DF8}" dt="2025-02-06T15:07:09.906" v="775" actId="47"/>
        <pc:sldMkLst>
          <pc:docMk/>
          <pc:sldMk cId="3862583485" sldId="378"/>
        </pc:sldMkLst>
      </pc:sldChg>
      <pc:sldChg chg="add del">
        <pc:chgData name="Kvernberg, Nora" userId="a978e808-0827-4292-98f8-b091b20d6d4a" providerId="ADAL" clId="{973B177C-F4DC-4811-8F60-7981AA6E1DF8}" dt="2025-02-06T14:50:53.806" v="515" actId="47"/>
        <pc:sldMkLst>
          <pc:docMk/>
          <pc:sldMk cId="1874854143" sldId="383"/>
        </pc:sldMkLst>
      </pc:sldChg>
      <pc:sldChg chg="addSp delSp modSp mod">
        <pc:chgData name="Kvernberg, Nora" userId="a978e808-0827-4292-98f8-b091b20d6d4a" providerId="ADAL" clId="{973B177C-F4DC-4811-8F60-7981AA6E1DF8}" dt="2025-02-07T15:00:08.666" v="3027" actId="20577"/>
        <pc:sldMkLst>
          <pc:docMk/>
          <pc:sldMk cId="551655709" sldId="407"/>
        </pc:sldMkLst>
        <pc:spChg chg="mod">
          <ac:chgData name="Kvernberg, Nora" userId="a978e808-0827-4292-98f8-b091b20d6d4a" providerId="ADAL" clId="{973B177C-F4DC-4811-8F60-7981AA6E1DF8}" dt="2025-02-07T14:47:25.415" v="2873" actId="790"/>
          <ac:spMkLst>
            <pc:docMk/>
            <pc:sldMk cId="551655709" sldId="407"/>
            <ac:spMk id="2" creationId="{E690B040-2C7E-EBF1-34A0-1A1FEBEA20BD}"/>
          </ac:spMkLst>
        </pc:spChg>
        <pc:spChg chg="mod">
          <ac:chgData name="Kvernberg, Nora" userId="a978e808-0827-4292-98f8-b091b20d6d4a" providerId="ADAL" clId="{973B177C-F4DC-4811-8F60-7981AA6E1DF8}" dt="2025-02-07T15:00:08.666" v="3027" actId="20577"/>
          <ac:spMkLst>
            <pc:docMk/>
            <pc:sldMk cId="551655709" sldId="407"/>
            <ac:spMk id="3" creationId="{9D8B0576-E8BB-A0D8-49AD-18F3977ACED7}"/>
          </ac:spMkLst>
        </pc:spChg>
        <pc:spChg chg="mod">
          <ac:chgData name="Kvernberg, Nora" userId="a978e808-0827-4292-98f8-b091b20d6d4a" providerId="ADAL" clId="{973B177C-F4DC-4811-8F60-7981AA6E1DF8}" dt="2025-02-07T14:47:25.415" v="2873" actId="790"/>
          <ac:spMkLst>
            <pc:docMk/>
            <pc:sldMk cId="551655709" sldId="407"/>
            <ac:spMk id="4" creationId="{DCB72576-EC7B-0A90-5862-A05D71DF7B9C}"/>
          </ac:spMkLst>
        </pc:spChg>
        <pc:spChg chg="add mod">
          <ac:chgData name="Kvernberg, Nora" userId="a978e808-0827-4292-98f8-b091b20d6d4a" providerId="ADAL" clId="{973B177C-F4DC-4811-8F60-7981AA6E1DF8}" dt="2025-02-07T14:47:25.415" v="2873" actId="790"/>
          <ac:spMkLst>
            <pc:docMk/>
            <pc:sldMk cId="551655709" sldId="407"/>
            <ac:spMk id="7" creationId="{59EFE6D0-58C0-A3EB-B71A-0EFDB5B81FB3}"/>
          </ac:spMkLst>
        </pc:spChg>
        <pc:picChg chg="add mod">
          <ac:chgData name="Kvernberg, Nora" userId="a978e808-0827-4292-98f8-b091b20d6d4a" providerId="ADAL" clId="{973B177C-F4DC-4811-8F60-7981AA6E1DF8}" dt="2025-02-07T12:16:18.870" v="1560" actId="14100"/>
          <ac:picMkLst>
            <pc:docMk/>
            <pc:sldMk cId="551655709" sldId="407"/>
            <ac:picMk id="11" creationId="{43F20281-D64C-4C85-78BA-803D2EE3A23D}"/>
          </ac:picMkLst>
        </pc:picChg>
        <pc:picChg chg="add mod">
          <ac:chgData name="Kvernberg, Nora" userId="a978e808-0827-4292-98f8-b091b20d6d4a" providerId="ADAL" clId="{973B177C-F4DC-4811-8F60-7981AA6E1DF8}" dt="2025-02-07T12:16:14.156" v="1559" actId="14100"/>
          <ac:picMkLst>
            <pc:docMk/>
            <pc:sldMk cId="551655709" sldId="407"/>
            <ac:picMk id="17" creationId="{A1E539AE-FEBC-3FA8-1186-61384AF9F22F}"/>
          </ac:picMkLst>
        </pc:picChg>
      </pc:sldChg>
      <pc:sldChg chg="addSp delSp modSp add del mod">
        <pc:chgData name="Kvernberg, Nora" userId="a978e808-0827-4292-98f8-b091b20d6d4a" providerId="ADAL" clId="{973B177C-F4DC-4811-8F60-7981AA6E1DF8}" dt="2025-02-07T11:35:06.460" v="1279" actId="47"/>
        <pc:sldMkLst>
          <pc:docMk/>
          <pc:sldMk cId="3946166846" sldId="888"/>
        </pc:sldMkLst>
      </pc:sldChg>
      <pc:sldChg chg="addSp delSp modSp add mod">
        <pc:chgData name="Kvernberg, Nora" userId="a978e808-0827-4292-98f8-b091b20d6d4a" providerId="ADAL" clId="{973B177C-F4DC-4811-8F60-7981AA6E1DF8}" dt="2025-02-07T15:02:45.982" v="3032" actId="20577"/>
        <pc:sldMkLst>
          <pc:docMk/>
          <pc:sldMk cId="3271482853" sldId="890"/>
        </pc:sldMkLst>
        <pc:spChg chg="mod">
          <ac:chgData name="Kvernberg, Nora" userId="a978e808-0827-4292-98f8-b091b20d6d4a" providerId="ADAL" clId="{973B177C-F4DC-4811-8F60-7981AA6E1DF8}" dt="2025-02-07T14:47:25.415" v="2873" actId="790"/>
          <ac:spMkLst>
            <pc:docMk/>
            <pc:sldMk cId="3271482853" sldId="890"/>
            <ac:spMk id="2" creationId="{5B343EF7-3D7B-4376-813E-96C5EC3AF503}"/>
          </ac:spMkLst>
        </pc:spChg>
        <pc:spChg chg="add mod">
          <ac:chgData name="Kvernberg, Nora" userId="a978e808-0827-4292-98f8-b091b20d6d4a" providerId="ADAL" clId="{973B177C-F4DC-4811-8F60-7981AA6E1DF8}" dt="2025-02-07T14:47:25.415" v="2873" actId="790"/>
          <ac:spMkLst>
            <pc:docMk/>
            <pc:sldMk cId="3271482853" sldId="890"/>
            <ac:spMk id="3" creationId="{E048E635-BCA6-8A3C-0892-C1C3D76F9808}"/>
          </ac:spMkLst>
        </pc:spChg>
        <pc:spChg chg="mod">
          <ac:chgData name="Kvernberg, Nora" userId="a978e808-0827-4292-98f8-b091b20d6d4a" providerId="ADAL" clId="{973B177C-F4DC-4811-8F60-7981AA6E1DF8}" dt="2025-02-07T14:47:25.415" v="2873" actId="790"/>
          <ac:spMkLst>
            <pc:docMk/>
            <pc:sldMk cId="3271482853" sldId="890"/>
            <ac:spMk id="4" creationId="{43033F2E-C7BD-2884-121A-51B90C88960C}"/>
          </ac:spMkLst>
        </pc:spChg>
        <pc:spChg chg="mod">
          <ac:chgData name="Kvernberg, Nora" userId="a978e808-0827-4292-98f8-b091b20d6d4a" providerId="ADAL" clId="{973B177C-F4DC-4811-8F60-7981AA6E1DF8}" dt="2025-02-07T14:47:25.415" v="2873" actId="790"/>
          <ac:spMkLst>
            <pc:docMk/>
            <pc:sldMk cId="3271482853" sldId="890"/>
            <ac:spMk id="6" creationId="{D295667E-99CD-4AE5-9F05-624F5F326A79}"/>
          </ac:spMkLst>
        </pc:spChg>
        <pc:spChg chg="mod">
          <ac:chgData name="Kvernberg, Nora" userId="a978e808-0827-4292-98f8-b091b20d6d4a" providerId="ADAL" clId="{973B177C-F4DC-4811-8F60-7981AA6E1DF8}" dt="2025-02-07T15:02:45.982" v="3032" actId="20577"/>
          <ac:spMkLst>
            <pc:docMk/>
            <pc:sldMk cId="3271482853" sldId="890"/>
            <ac:spMk id="7" creationId="{E88720E0-3F7A-4F2C-B2FB-E0FE3EB024ED}"/>
          </ac:spMkLst>
        </pc:spChg>
      </pc:sldChg>
      <pc:sldChg chg="addSp delSp modSp add mod">
        <pc:chgData name="Kvernberg, Nora" userId="a978e808-0827-4292-98f8-b091b20d6d4a" providerId="ADAL" clId="{973B177C-F4DC-4811-8F60-7981AA6E1DF8}" dt="2025-02-07T15:03:40.156" v="3065" actId="20577"/>
        <pc:sldMkLst>
          <pc:docMk/>
          <pc:sldMk cId="1935605794" sldId="895"/>
        </pc:sldMkLst>
        <pc:spChg chg="mod">
          <ac:chgData name="Kvernberg, Nora" userId="a978e808-0827-4292-98f8-b091b20d6d4a" providerId="ADAL" clId="{973B177C-F4DC-4811-8F60-7981AA6E1DF8}" dt="2025-02-07T14:47:25.415" v="2873" actId="790"/>
          <ac:spMkLst>
            <pc:docMk/>
            <pc:sldMk cId="1935605794" sldId="895"/>
            <ac:spMk id="2" creationId="{D529A23C-B920-45EB-BCD9-EFF0AC6EF75C}"/>
          </ac:spMkLst>
        </pc:spChg>
        <pc:spChg chg="mod">
          <ac:chgData name="Kvernberg, Nora" userId="a978e808-0827-4292-98f8-b091b20d6d4a" providerId="ADAL" clId="{973B177C-F4DC-4811-8F60-7981AA6E1DF8}" dt="2025-02-07T15:03:40.156" v="3065" actId="20577"/>
          <ac:spMkLst>
            <pc:docMk/>
            <pc:sldMk cId="1935605794" sldId="895"/>
            <ac:spMk id="3" creationId="{C9519E0D-F71C-4BB0-A714-E856C6C69DBA}"/>
          </ac:spMkLst>
        </pc:spChg>
        <pc:spChg chg="mod ord">
          <ac:chgData name="Kvernberg, Nora" userId="a978e808-0827-4292-98f8-b091b20d6d4a" providerId="ADAL" clId="{973B177C-F4DC-4811-8F60-7981AA6E1DF8}" dt="2025-02-07T14:47:25.415" v="2873" actId="790"/>
          <ac:spMkLst>
            <pc:docMk/>
            <pc:sldMk cId="1935605794" sldId="895"/>
            <ac:spMk id="6" creationId="{7213F6D1-A1DF-4E2B-930B-2B2506900453}"/>
          </ac:spMkLst>
        </pc:spChg>
        <pc:spChg chg="mod ord">
          <ac:chgData name="Kvernberg, Nora" userId="a978e808-0827-4292-98f8-b091b20d6d4a" providerId="ADAL" clId="{973B177C-F4DC-4811-8F60-7981AA6E1DF8}" dt="2025-02-07T14:47:25.415" v="2873" actId="790"/>
          <ac:spMkLst>
            <pc:docMk/>
            <pc:sldMk cId="1935605794" sldId="895"/>
            <ac:spMk id="7" creationId="{AB1E0163-0789-FBEB-74CF-65ED501DB540}"/>
          </ac:spMkLst>
        </pc:spChg>
      </pc:sldChg>
      <pc:sldChg chg="addSp delSp modSp add mod modClrScheme chgLayout">
        <pc:chgData name="Kvernberg, Nora" userId="a978e808-0827-4292-98f8-b091b20d6d4a" providerId="ADAL" clId="{973B177C-F4DC-4811-8F60-7981AA6E1DF8}" dt="2025-02-07T14:47:25.415" v="2873" actId="790"/>
        <pc:sldMkLst>
          <pc:docMk/>
          <pc:sldMk cId="578588021" sldId="902"/>
        </pc:sldMkLst>
      </pc:sldChg>
      <pc:sldChg chg="add del">
        <pc:chgData name="Kvernberg, Nora" userId="a978e808-0827-4292-98f8-b091b20d6d4a" providerId="ADAL" clId="{973B177C-F4DC-4811-8F60-7981AA6E1DF8}" dt="2025-02-06T14:51:18.004" v="516" actId="2696"/>
        <pc:sldMkLst>
          <pc:docMk/>
          <pc:sldMk cId="2912025365" sldId="906"/>
        </pc:sldMkLst>
      </pc:sldChg>
      <pc:sldChg chg="modSp add mod">
        <pc:chgData name="Kvernberg, Nora" userId="a978e808-0827-4292-98f8-b091b20d6d4a" providerId="ADAL" clId="{973B177C-F4DC-4811-8F60-7981AA6E1DF8}" dt="2025-02-07T14:47:25.415" v="2873" actId="790"/>
        <pc:sldMkLst>
          <pc:docMk/>
          <pc:sldMk cId="836346600" sldId="912"/>
        </pc:sldMkLst>
      </pc:sldChg>
      <pc:sldChg chg="addSp delSp modSp add del mod">
        <pc:chgData name="Kvernberg, Nora" userId="a978e808-0827-4292-98f8-b091b20d6d4a" providerId="ADAL" clId="{973B177C-F4DC-4811-8F60-7981AA6E1DF8}" dt="2025-02-07T15:01:44.257" v="3029" actId="20577"/>
        <pc:sldMkLst>
          <pc:docMk/>
          <pc:sldMk cId="3378730509" sldId="913"/>
        </pc:sldMkLst>
        <pc:spChg chg="mod">
          <ac:chgData name="Kvernberg, Nora" userId="a978e808-0827-4292-98f8-b091b20d6d4a" providerId="ADAL" clId="{973B177C-F4DC-4811-8F60-7981AA6E1DF8}" dt="2025-02-07T14:47:25.415" v="2873" actId="790"/>
          <ac:spMkLst>
            <pc:docMk/>
            <pc:sldMk cId="3378730509" sldId="913"/>
            <ac:spMk id="3" creationId="{CF899F6E-7D61-0E4E-5F70-4B1C75EE7E56}"/>
          </ac:spMkLst>
        </pc:spChg>
        <pc:spChg chg="mod">
          <ac:chgData name="Kvernberg, Nora" userId="a978e808-0827-4292-98f8-b091b20d6d4a" providerId="ADAL" clId="{973B177C-F4DC-4811-8F60-7981AA6E1DF8}" dt="2025-02-07T14:47:25.415" v="2873" actId="790"/>
          <ac:spMkLst>
            <pc:docMk/>
            <pc:sldMk cId="3378730509" sldId="913"/>
            <ac:spMk id="5" creationId="{39DE9444-431C-4299-8C68-2445C1636C42}"/>
          </ac:spMkLst>
        </pc:spChg>
        <pc:graphicFrameChg chg="add mod modGraphic">
          <ac:chgData name="Kvernberg, Nora" userId="a978e808-0827-4292-98f8-b091b20d6d4a" providerId="ADAL" clId="{973B177C-F4DC-4811-8F60-7981AA6E1DF8}" dt="2025-02-07T14:47:25.415" v="2873" actId="790"/>
          <ac:graphicFrameMkLst>
            <pc:docMk/>
            <pc:sldMk cId="3378730509" sldId="913"/>
            <ac:graphicFrameMk id="8" creationId="{2A9DF5FD-52EC-183A-E4F4-21EA298FCA59}"/>
          </ac:graphicFrameMkLst>
        </pc:graphicFrameChg>
      </pc:sldChg>
      <pc:sldChg chg="delSp modSp del mod">
        <pc:chgData name="Kvernberg, Nora" userId="a978e808-0827-4292-98f8-b091b20d6d4a" providerId="ADAL" clId="{973B177C-F4DC-4811-8F60-7981AA6E1DF8}" dt="2025-02-06T14:21:00.655" v="166" actId="47"/>
        <pc:sldMkLst>
          <pc:docMk/>
          <pc:sldMk cId="0" sldId="914"/>
        </pc:sldMkLst>
      </pc:sldChg>
      <pc:sldChg chg="delSp modSp mod">
        <pc:chgData name="Kvernberg, Nora" userId="a978e808-0827-4292-98f8-b091b20d6d4a" providerId="ADAL" clId="{973B177C-F4DC-4811-8F60-7981AA6E1DF8}" dt="2025-02-11T08:02:09.034" v="4005" actId="255"/>
        <pc:sldMkLst>
          <pc:docMk/>
          <pc:sldMk cId="3921627512" sldId="932"/>
        </pc:sldMkLst>
        <pc:spChg chg="mod">
          <ac:chgData name="Kvernberg, Nora" userId="a978e808-0827-4292-98f8-b091b20d6d4a" providerId="ADAL" clId="{973B177C-F4DC-4811-8F60-7981AA6E1DF8}" dt="2025-02-07T14:47:25.415" v="2873" actId="790"/>
          <ac:spMkLst>
            <pc:docMk/>
            <pc:sldMk cId="3921627512" sldId="932"/>
            <ac:spMk id="2" creationId="{20687A82-99DD-116B-2DF4-2656A65FBE31}"/>
          </ac:spMkLst>
        </pc:spChg>
        <pc:spChg chg="mod">
          <ac:chgData name="Kvernberg, Nora" userId="a978e808-0827-4292-98f8-b091b20d6d4a" providerId="ADAL" clId="{973B177C-F4DC-4811-8F60-7981AA6E1DF8}" dt="2025-02-07T14:47:25.415" v="2873" actId="790"/>
          <ac:spMkLst>
            <pc:docMk/>
            <pc:sldMk cId="3921627512" sldId="932"/>
            <ac:spMk id="5" creationId="{D69C636F-E936-EFD2-7EA7-1E5C67367511}"/>
          </ac:spMkLst>
        </pc:spChg>
        <pc:graphicFrameChg chg="mod modGraphic">
          <ac:chgData name="Kvernberg, Nora" userId="a978e808-0827-4292-98f8-b091b20d6d4a" providerId="ADAL" clId="{973B177C-F4DC-4811-8F60-7981AA6E1DF8}" dt="2025-02-11T08:02:09.034" v="4005" actId="255"/>
          <ac:graphicFrameMkLst>
            <pc:docMk/>
            <pc:sldMk cId="3921627512" sldId="932"/>
            <ac:graphicFrameMk id="6" creationId="{D11FE1BF-D6D0-42C5-4262-B98A3E9B724D}"/>
          </ac:graphicFrameMkLst>
        </pc:graphicFrameChg>
      </pc:sldChg>
      <pc:sldChg chg="addSp delSp modSp mod">
        <pc:chgData name="Kvernberg, Nora" userId="a978e808-0827-4292-98f8-b091b20d6d4a" providerId="ADAL" clId="{973B177C-F4DC-4811-8F60-7981AA6E1DF8}" dt="2025-02-11T07:28:04.706" v="3593" actId="20577"/>
        <pc:sldMkLst>
          <pc:docMk/>
          <pc:sldMk cId="1994261476" sldId="933"/>
        </pc:sldMkLst>
        <pc:spChg chg="mod">
          <ac:chgData name="Kvernberg, Nora" userId="a978e808-0827-4292-98f8-b091b20d6d4a" providerId="ADAL" clId="{973B177C-F4DC-4811-8F60-7981AA6E1DF8}" dt="2025-02-11T07:28:04.706" v="3593" actId="20577"/>
          <ac:spMkLst>
            <pc:docMk/>
            <pc:sldMk cId="1994261476" sldId="933"/>
            <ac:spMk id="2" creationId="{0632B431-1582-25B0-3F62-E69281F1D853}"/>
          </ac:spMkLst>
        </pc:spChg>
        <pc:spChg chg="mod">
          <ac:chgData name="Kvernberg, Nora" userId="a978e808-0827-4292-98f8-b091b20d6d4a" providerId="ADAL" clId="{973B177C-F4DC-4811-8F60-7981AA6E1DF8}" dt="2025-02-07T14:47:25.415" v="2873" actId="790"/>
          <ac:spMkLst>
            <pc:docMk/>
            <pc:sldMk cId="1994261476" sldId="933"/>
            <ac:spMk id="5" creationId="{E089ABAA-FF05-3125-1888-BA23ED30F60E}"/>
          </ac:spMkLst>
        </pc:spChg>
        <pc:graphicFrameChg chg="add mod modGraphic">
          <ac:chgData name="Kvernberg, Nora" userId="a978e808-0827-4292-98f8-b091b20d6d4a" providerId="ADAL" clId="{973B177C-F4DC-4811-8F60-7981AA6E1DF8}" dt="2025-02-11T07:25:18.007" v="3580" actId="1076"/>
          <ac:graphicFrameMkLst>
            <pc:docMk/>
            <pc:sldMk cId="1994261476" sldId="933"/>
            <ac:graphicFrameMk id="3" creationId="{DE5DB69D-190D-49E9-C048-DFAE70F7DE4B}"/>
          </ac:graphicFrameMkLst>
        </pc:graphicFrameChg>
      </pc:sldChg>
      <pc:sldChg chg="addSp delSp modSp mod">
        <pc:chgData name="Kvernberg, Nora" userId="a978e808-0827-4292-98f8-b091b20d6d4a" providerId="ADAL" clId="{973B177C-F4DC-4811-8F60-7981AA6E1DF8}" dt="2025-02-11T07:27:50.409" v="3590" actId="14100"/>
        <pc:sldMkLst>
          <pc:docMk/>
          <pc:sldMk cId="1546245648" sldId="934"/>
        </pc:sldMkLst>
        <pc:spChg chg="mod">
          <ac:chgData name="Kvernberg, Nora" userId="a978e808-0827-4292-98f8-b091b20d6d4a" providerId="ADAL" clId="{973B177C-F4DC-4811-8F60-7981AA6E1DF8}" dt="2025-02-11T07:27:50.409" v="3590" actId="14100"/>
          <ac:spMkLst>
            <pc:docMk/>
            <pc:sldMk cId="1546245648" sldId="934"/>
            <ac:spMk id="2" creationId="{7AC8E365-EE2F-883E-65C3-C83383B9BCE7}"/>
          </ac:spMkLst>
        </pc:spChg>
        <pc:spChg chg="add mod">
          <ac:chgData name="Kvernberg, Nora" userId="a978e808-0827-4292-98f8-b091b20d6d4a" providerId="ADAL" clId="{973B177C-F4DC-4811-8F60-7981AA6E1DF8}" dt="2025-02-07T14:47:25.415" v="2873" actId="790"/>
          <ac:spMkLst>
            <pc:docMk/>
            <pc:sldMk cId="1546245648" sldId="934"/>
            <ac:spMk id="3" creationId="{D417FDC2-06AE-AAF6-6964-43615AAEAA60}"/>
          </ac:spMkLst>
        </pc:spChg>
        <pc:spChg chg="mod">
          <ac:chgData name="Kvernberg, Nora" userId="a978e808-0827-4292-98f8-b091b20d6d4a" providerId="ADAL" clId="{973B177C-F4DC-4811-8F60-7981AA6E1DF8}" dt="2025-02-07T14:47:25.415" v="2873" actId="790"/>
          <ac:spMkLst>
            <pc:docMk/>
            <pc:sldMk cId="1546245648" sldId="934"/>
            <ac:spMk id="5" creationId="{46A1A6AC-A598-4CCF-4C24-7B81E02E8B68}"/>
          </ac:spMkLst>
        </pc:spChg>
        <pc:graphicFrameChg chg="add mod modGraphic">
          <ac:chgData name="Kvernberg, Nora" userId="a978e808-0827-4292-98f8-b091b20d6d4a" providerId="ADAL" clId="{973B177C-F4DC-4811-8F60-7981AA6E1DF8}" dt="2025-02-11T07:25:11.248" v="3579" actId="1076"/>
          <ac:graphicFrameMkLst>
            <pc:docMk/>
            <pc:sldMk cId="1546245648" sldId="934"/>
            <ac:graphicFrameMk id="4" creationId="{EEEBA53D-3C55-7529-4302-BE76B73E175B}"/>
          </ac:graphicFrameMkLst>
        </pc:graphicFrameChg>
      </pc:sldChg>
      <pc:sldChg chg="addSp delSp modSp mod">
        <pc:chgData name="Kvernberg, Nora" userId="a978e808-0827-4292-98f8-b091b20d6d4a" providerId="ADAL" clId="{973B177C-F4DC-4811-8F60-7981AA6E1DF8}" dt="2025-02-11T07:59:52.306" v="4001" actId="1076"/>
        <pc:sldMkLst>
          <pc:docMk/>
          <pc:sldMk cId="1620181675" sldId="935"/>
        </pc:sldMkLst>
        <pc:spChg chg="mod">
          <ac:chgData name="Kvernberg, Nora" userId="a978e808-0827-4292-98f8-b091b20d6d4a" providerId="ADAL" clId="{973B177C-F4DC-4811-8F60-7981AA6E1DF8}" dt="2025-02-11T07:43:40.160" v="3820" actId="14100"/>
          <ac:spMkLst>
            <pc:docMk/>
            <pc:sldMk cId="1620181675" sldId="935"/>
            <ac:spMk id="2" creationId="{1CD2F7DB-1CFC-305B-432A-ADC6EF046281}"/>
          </ac:spMkLst>
        </pc:spChg>
        <pc:spChg chg="add mod">
          <ac:chgData name="Kvernberg, Nora" userId="a978e808-0827-4292-98f8-b091b20d6d4a" providerId="ADAL" clId="{973B177C-F4DC-4811-8F60-7981AA6E1DF8}" dt="2025-02-07T14:47:25.415" v="2873" actId="790"/>
          <ac:spMkLst>
            <pc:docMk/>
            <pc:sldMk cId="1620181675" sldId="935"/>
            <ac:spMk id="3" creationId="{814BA084-AEEC-BDE1-8299-D20A259E2359}"/>
          </ac:spMkLst>
        </pc:spChg>
        <pc:spChg chg="mod">
          <ac:chgData name="Kvernberg, Nora" userId="a978e808-0827-4292-98f8-b091b20d6d4a" providerId="ADAL" clId="{973B177C-F4DC-4811-8F60-7981AA6E1DF8}" dt="2025-02-07T14:47:25.415" v="2873" actId="790"/>
          <ac:spMkLst>
            <pc:docMk/>
            <pc:sldMk cId="1620181675" sldId="935"/>
            <ac:spMk id="5" creationId="{57E2E706-40DC-D918-3EFA-8D26DFF6C8C7}"/>
          </ac:spMkLst>
        </pc:spChg>
        <pc:graphicFrameChg chg="add mod modGraphic">
          <ac:chgData name="Kvernberg, Nora" userId="a978e808-0827-4292-98f8-b091b20d6d4a" providerId="ADAL" clId="{973B177C-F4DC-4811-8F60-7981AA6E1DF8}" dt="2025-02-11T07:59:52.306" v="4001" actId="1076"/>
          <ac:graphicFrameMkLst>
            <pc:docMk/>
            <pc:sldMk cId="1620181675" sldId="935"/>
            <ac:graphicFrameMk id="8" creationId="{27F461F4-2558-B815-62EA-CAC5E9E47872}"/>
          </ac:graphicFrameMkLst>
        </pc:graphicFrameChg>
      </pc:sldChg>
      <pc:sldChg chg="addSp delSp modSp mod">
        <pc:chgData name="Kvernberg, Nora" userId="a978e808-0827-4292-98f8-b091b20d6d4a" providerId="ADAL" clId="{973B177C-F4DC-4811-8F60-7981AA6E1DF8}" dt="2025-02-11T07:58:03.779" v="4000" actId="2711"/>
        <pc:sldMkLst>
          <pc:docMk/>
          <pc:sldMk cId="307395133" sldId="936"/>
        </pc:sldMkLst>
        <pc:spChg chg="mod">
          <ac:chgData name="Kvernberg, Nora" userId="a978e808-0827-4292-98f8-b091b20d6d4a" providerId="ADAL" clId="{973B177C-F4DC-4811-8F60-7981AA6E1DF8}" dt="2025-02-11T07:58:03.779" v="4000" actId="2711"/>
          <ac:spMkLst>
            <pc:docMk/>
            <pc:sldMk cId="307395133" sldId="936"/>
            <ac:spMk id="2" creationId="{5A685C81-3848-43E7-95FC-86F64FF08DDC}"/>
          </ac:spMkLst>
        </pc:spChg>
        <pc:spChg chg="add mod">
          <ac:chgData name="Kvernberg, Nora" userId="a978e808-0827-4292-98f8-b091b20d6d4a" providerId="ADAL" clId="{973B177C-F4DC-4811-8F60-7981AA6E1DF8}" dt="2025-02-07T14:47:25.415" v="2873" actId="790"/>
          <ac:spMkLst>
            <pc:docMk/>
            <pc:sldMk cId="307395133" sldId="936"/>
            <ac:spMk id="3" creationId="{4537BC8A-44FD-70F1-1265-D7B168C9B119}"/>
          </ac:spMkLst>
        </pc:spChg>
        <pc:spChg chg="mod">
          <ac:chgData name="Kvernberg, Nora" userId="a978e808-0827-4292-98f8-b091b20d6d4a" providerId="ADAL" clId="{973B177C-F4DC-4811-8F60-7981AA6E1DF8}" dt="2025-02-07T14:47:25.415" v="2873" actId="790"/>
          <ac:spMkLst>
            <pc:docMk/>
            <pc:sldMk cId="307395133" sldId="936"/>
            <ac:spMk id="5" creationId="{7C5AA229-3CF0-D74A-66A2-552FE5A133A9}"/>
          </ac:spMkLst>
        </pc:spChg>
        <pc:graphicFrameChg chg="add mod modGraphic">
          <ac:chgData name="Kvernberg, Nora" userId="a978e808-0827-4292-98f8-b091b20d6d4a" providerId="ADAL" clId="{973B177C-F4DC-4811-8F60-7981AA6E1DF8}" dt="2025-02-11T07:57:47.085" v="3998" actId="1076"/>
          <ac:graphicFrameMkLst>
            <pc:docMk/>
            <pc:sldMk cId="307395133" sldId="936"/>
            <ac:graphicFrameMk id="8" creationId="{C8C997F1-2A89-F0E8-DA6C-8E333B6D0899}"/>
          </ac:graphicFrameMkLst>
        </pc:graphicFrameChg>
      </pc:sldChg>
      <pc:sldChg chg="addSp delSp modSp mod">
        <pc:chgData name="Kvernberg, Nora" userId="a978e808-0827-4292-98f8-b091b20d6d4a" providerId="ADAL" clId="{973B177C-F4DC-4811-8F60-7981AA6E1DF8}" dt="2025-02-11T08:10:25.668" v="4175" actId="14100"/>
        <pc:sldMkLst>
          <pc:docMk/>
          <pc:sldMk cId="3277161594" sldId="937"/>
        </pc:sldMkLst>
        <pc:spChg chg="mod">
          <ac:chgData name="Kvernberg, Nora" userId="a978e808-0827-4292-98f8-b091b20d6d4a" providerId="ADAL" clId="{973B177C-F4DC-4811-8F60-7981AA6E1DF8}" dt="2025-02-11T08:10:25.668" v="4175" actId="14100"/>
          <ac:spMkLst>
            <pc:docMk/>
            <pc:sldMk cId="3277161594" sldId="937"/>
            <ac:spMk id="2" creationId="{DA492EE6-E4CE-8A25-207F-E83BAA62E507}"/>
          </ac:spMkLst>
        </pc:spChg>
        <pc:spChg chg="add mod">
          <ac:chgData name="Kvernberg, Nora" userId="a978e808-0827-4292-98f8-b091b20d6d4a" providerId="ADAL" clId="{973B177C-F4DC-4811-8F60-7981AA6E1DF8}" dt="2025-02-07T14:47:25.415" v="2873" actId="790"/>
          <ac:spMkLst>
            <pc:docMk/>
            <pc:sldMk cId="3277161594" sldId="937"/>
            <ac:spMk id="3" creationId="{35CBA583-AC9D-3345-99E6-9079B27423C5}"/>
          </ac:spMkLst>
        </pc:spChg>
        <pc:spChg chg="mod">
          <ac:chgData name="Kvernberg, Nora" userId="a978e808-0827-4292-98f8-b091b20d6d4a" providerId="ADAL" clId="{973B177C-F4DC-4811-8F60-7981AA6E1DF8}" dt="2025-02-07T14:47:25.415" v="2873" actId="790"/>
          <ac:spMkLst>
            <pc:docMk/>
            <pc:sldMk cId="3277161594" sldId="937"/>
            <ac:spMk id="5" creationId="{79930237-D57C-F45B-CA50-94798DABA743}"/>
          </ac:spMkLst>
        </pc:spChg>
        <pc:graphicFrameChg chg="add mod modGraphic">
          <ac:chgData name="Kvernberg, Nora" userId="a978e808-0827-4292-98f8-b091b20d6d4a" providerId="ADAL" clId="{973B177C-F4DC-4811-8F60-7981AA6E1DF8}" dt="2025-02-11T08:10:09.497" v="4172" actId="1076"/>
          <ac:graphicFrameMkLst>
            <pc:docMk/>
            <pc:sldMk cId="3277161594" sldId="937"/>
            <ac:graphicFrameMk id="4" creationId="{BA441F81-9E9F-574E-8C5A-FF06B4ADE798}"/>
          </ac:graphicFrameMkLst>
        </pc:graphicFrameChg>
      </pc:sldChg>
      <pc:sldChg chg="addSp delSp modSp mod">
        <pc:chgData name="Kvernberg, Nora" userId="a978e808-0827-4292-98f8-b091b20d6d4a" providerId="ADAL" clId="{973B177C-F4DC-4811-8F60-7981AA6E1DF8}" dt="2025-02-07T14:52:30.613" v="2948" actId="20577"/>
        <pc:sldMkLst>
          <pc:docMk/>
          <pc:sldMk cId="2088838842" sldId="939"/>
        </pc:sldMkLst>
        <pc:spChg chg="mod">
          <ac:chgData name="Kvernberg, Nora" userId="a978e808-0827-4292-98f8-b091b20d6d4a" providerId="ADAL" clId="{973B177C-F4DC-4811-8F60-7981AA6E1DF8}" dt="2025-02-07T14:47:25.415" v="2873" actId="790"/>
          <ac:spMkLst>
            <pc:docMk/>
            <pc:sldMk cId="2088838842" sldId="939"/>
            <ac:spMk id="2" creationId="{75993017-FD31-C4BF-35BF-F02637108BB8}"/>
          </ac:spMkLst>
        </pc:spChg>
        <pc:spChg chg="mod">
          <ac:chgData name="Kvernberg, Nora" userId="a978e808-0827-4292-98f8-b091b20d6d4a" providerId="ADAL" clId="{973B177C-F4DC-4811-8F60-7981AA6E1DF8}" dt="2025-02-07T14:52:30.613" v="2948" actId="20577"/>
          <ac:spMkLst>
            <pc:docMk/>
            <pc:sldMk cId="2088838842" sldId="939"/>
            <ac:spMk id="3" creationId="{A09A1A59-FE9B-2A65-5D48-DB2EF56C7C4D}"/>
          </ac:spMkLst>
        </pc:spChg>
        <pc:spChg chg="mod">
          <ac:chgData name="Kvernberg, Nora" userId="a978e808-0827-4292-98f8-b091b20d6d4a" providerId="ADAL" clId="{973B177C-F4DC-4811-8F60-7981AA6E1DF8}" dt="2025-02-07T14:52:05.816" v="2944" actId="20577"/>
          <ac:spMkLst>
            <pc:docMk/>
            <pc:sldMk cId="2088838842" sldId="939"/>
            <ac:spMk id="4" creationId="{069CE93D-B0D2-ED4D-0550-B4667AF906A7}"/>
          </ac:spMkLst>
        </pc:spChg>
        <pc:spChg chg="mod">
          <ac:chgData name="Kvernberg, Nora" userId="a978e808-0827-4292-98f8-b091b20d6d4a" providerId="ADAL" clId="{973B177C-F4DC-4811-8F60-7981AA6E1DF8}" dt="2025-02-07T14:47:25.415" v="2873" actId="790"/>
          <ac:spMkLst>
            <pc:docMk/>
            <pc:sldMk cId="2088838842" sldId="939"/>
            <ac:spMk id="6" creationId="{53356FED-91B4-B26D-71BE-DF18373F0737}"/>
          </ac:spMkLst>
        </pc:spChg>
        <pc:spChg chg="add mod">
          <ac:chgData name="Kvernberg, Nora" userId="a978e808-0827-4292-98f8-b091b20d6d4a" providerId="ADAL" clId="{973B177C-F4DC-4811-8F60-7981AA6E1DF8}" dt="2025-02-07T14:47:25.415" v="2873" actId="790"/>
          <ac:spMkLst>
            <pc:docMk/>
            <pc:sldMk cId="2088838842" sldId="939"/>
            <ac:spMk id="7" creationId="{DBF71D3D-7E5F-45CC-38B3-FFBCD14F0EBF}"/>
          </ac:spMkLst>
        </pc:spChg>
      </pc:sldChg>
      <pc:sldChg chg="delSp modSp new del mod">
        <pc:chgData name="Kvernberg, Nora" userId="a978e808-0827-4292-98f8-b091b20d6d4a" providerId="ADAL" clId="{973B177C-F4DC-4811-8F60-7981AA6E1DF8}" dt="2025-02-07T11:18:24.440" v="1121" actId="2696"/>
        <pc:sldMkLst>
          <pc:docMk/>
          <pc:sldMk cId="951600429" sldId="940"/>
        </pc:sldMkLst>
      </pc:sldChg>
      <pc:sldChg chg="addSp delSp modSp new mod">
        <pc:chgData name="Kvernberg, Nora" userId="a978e808-0827-4292-98f8-b091b20d6d4a" providerId="ADAL" clId="{973B177C-F4DC-4811-8F60-7981AA6E1DF8}" dt="2025-02-07T14:47:25.415" v="2873" actId="790"/>
        <pc:sldMkLst>
          <pc:docMk/>
          <pc:sldMk cId="2074000939" sldId="940"/>
        </pc:sldMkLst>
        <pc:spChg chg="mod">
          <ac:chgData name="Kvernberg, Nora" userId="a978e808-0827-4292-98f8-b091b20d6d4a" providerId="ADAL" clId="{973B177C-F4DC-4811-8F60-7981AA6E1DF8}" dt="2025-02-07T14:47:25.415" v="2873" actId="790"/>
          <ac:spMkLst>
            <pc:docMk/>
            <pc:sldMk cId="2074000939" sldId="940"/>
            <ac:spMk id="5" creationId="{7C6E2565-86E9-2E4D-EC9E-A376115C2132}"/>
          </ac:spMkLst>
        </pc:spChg>
        <pc:spChg chg="mod">
          <ac:chgData name="Kvernberg, Nora" userId="a978e808-0827-4292-98f8-b091b20d6d4a" providerId="ADAL" clId="{973B177C-F4DC-4811-8F60-7981AA6E1DF8}" dt="2025-02-07T14:47:25.415" v="2873" actId="790"/>
          <ac:spMkLst>
            <pc:docMk/>
            <pc:sldMk cId="2074000939" sldId="940"/>
            <ac:spMk id="6" creationId="{F801137A-7E57-9E23-5BD3-77DB53000DC8}"/>
          </ac:spMkLst>
        </pc:spChg>
        <pc:spChg chg="mod">
          <ac:chgData name="Kvernberg, Nora" userId="a978e808-0827-4292-98f8-b091b20d6d4a" providerId="ADAL" clId="{973B177C-F4DC-4811-8F60-7981AA6E1DF8}" dt="2025-02-07T14:47:25.415" v="2873" actId="790"/>
          <ac:spMkLst>
            <pc:docMk/>
            <pc:sldMk cId="2074000939" sldId="940"/>
            <ac:spMk id="7" creationId="{E2BE6A21-8BC0-F697-6E30-82DB1B2539BB}"/>
          </ac:spMkLst>
        </pc:spChg>
        <pc:spChg chg="mod">
          <ac:chgData name="Kvernberg, Nora" userId="a978e808-0827-4292-98f8-b091b20d6d4a" providerId="ADAL" clId="{973B177C-F4DC-4811-8F60-7981AA6E1DF8}" dt="2025-02-07T14:47:25.415" v="2873" actId="790"/>
          <ac:spMkLst>
            <pc:docMk/>
            <pc:sldMk cId="2074000939" sldId="940"/>
            <ac:spMk id="8" creationId="{E0CADDE0-3341-E623-9172-96B89E536AB3}"/>
          </ac:spMkLst>
        </pc:spChg>
      </pc:sldChg>
    </pc:docChg>
  </pc:docChgLst>
  <pc:docChgLst>
    <pc:chgData name="Skreosen, Line Bøe" userId="b03cf0b9-dbd1-493f-8b95-8e908773c4d8" providerId="ADAL" clId="{E750D507-7492-4571-A625-F15F2143F008}"/>
    <pc:docChg chg="undo redo custSel addSld delSld modSld sldOrd">
      <pc:chgData name="Skreosen, Line Bøe" userId="b03cf0b9-dbd1-493f-8b95-8e908773c4d8" providerId="ADAL" clId="{E750D507-7492-4571-A625-F15F2143F008}" dt="2025-02-10T12:53:48.676" v="2016" actId="14734"/>
      <pc:docMkLst>
        <pc:docMk/>
      </pc:docMkLst>
      <pc:sldChg chg="delSp mod">
        <pc:chgData name="Skreosen, Line Bøe" userId="b03cf0b9-dbd1-493f-8b95-8e908773c4d8" providerId="ADAL" clId="{E750D507-7492-4571-A625-F15F2143F008}" dt="2025-02-07T10:30:17.789" v="0" actId="478"/>
        <pc:sldMkLst>
          <pc:docMk/>
          <pc:sldMk cId="0" sldId="256"/>
        </pc:sldMkLst>
      </pc:sldChg>
      <pc:sldChg chg="addSp delSp modSp mod chgLayout">
        <pc:chgData name="Skreosen, Line Bøe" userId="b03cf0b9-dbd1-493f-8b95-8e908773c4d8" providerId="ADAL" clId="{E750D507-7492-4571-A625-F15F2143F008}" dt="2025-02-10T12:25:24.678" v="1448" actId="1076"/>
        <pc:sldMkLst>
          <pc:docMk/>
          <pc:sldMk cId="551655709" sldId="407"/>
        </pc:sldMkLst>
        <pc:spChg chg="mod ord">
          <ac:chgData name="Skreosen, Line Bøe" userId="b03cf0b9-dbd1-493f-8b95-8e908773c4d8" providerId="ADAL" clId="{E750D507-7492-4571-A625-F15F2143F008}" dt="2025-02-10T12:12:47.793" v="1254" actId="108"/>
          <ac:spMkLst>
            <pc:docMk/>
            <pc:sldMk cId="551655709" sldId="407"/>
            <ac:spMk id="2" creationId="{E690B040-2C7E-EBF1-34A0-1A1FEBEA20BD}"/>
          </ac:spMkLst>
        </pc:spChg>
        <pc:spChg chg="mod ord">
          <ac:chgData name="Skreosen, Line Bøe" userId="b03cf0b9-dbd1-493f-8b95-8e908773c4d8" providerId="ADAL" clId="{E750D507-7492-4571-A625-F15F2143F008}" dt="2025-02-10T12:19:51.099" v="1393" actId="255"/>
          <ac:spMkLst>
            <pc:docMk/>
            <pc:sldMk cId="551655709" sldId="407"/>
            <ac:spMk id="3" creationId="{9D8B0576-E8BB-A0D8-49AD-18F3977ACED7}"/>
          </ac:spMkLst>
        </pc:spChg>
        <pc:spChg chg="mod ord">
          <ac:chgData name="Skreosen, Line Bøe" userId="b03cf0b9-dbd1-493f-8b95-8e908773c4d8" providerId="ADAL" clId="{E750D507-7492-4571-A625-F15F2143F008}" dt="2025-02-10T12:08:23.207" v="1025" actId="700"/>
          <ac:spMkLst>
            <pc:docMk/>
            <pc:sldMk cId="551655709" sldId="407"/>
            <ac:spMk id="4" creationId="{DCB72576-EC7B-0A90-5862-A05D71DF7B9C}"/>
          </ac:spMkLst>
        </pc:spChg>
        <pc:spChg chg="mod ord">
          <ac:chgData name="Skreosen, Line Bøe" userId="b03cf0b9-dbd1-493f-8b95-8e908773c4d8" providerId="ADAL" clId="{E750D507-7492-4571-A625-F15F2143F008}" dt="2025-02-10T12:08:23.207" v="1025" actId="700"/>
          <ac:spMkLst>
            <pc:docMk/>
            <pc:sldMk cId="551655709" sldId="407"/>
            <ac:spMk id="7" creationId="{59EFE6D0-58C0-A3EB-B71A-0EFDB5B81FB3}"/>
          </ac:spMkLst>
        </pc:spChg>
        <pc:picChg chg="add mod ord">
          <ac:chgData name="Skreosen, Line Bøe" userId="b03cf0b9-dbd1-493f-8b95-8e908773c4d8" providerId="ADAL" clId="{E750D507-7492-4571-A625-F15F2143F008}" dt="2025-02-10T12:25:03.029" v="1445" actId="1076"/>
          <ac:picMkLst>
            <pc:docMk/>
            <pc:sldMk cId="551655709" sldId="407"/>
            <ac:picMk id="6" creationId="{239E1A9E-29BB-BFE2-7D2C-2CCAF5AEDD7C}"/>
          </ac:picMkLst>
        </pc:picChg>
        <pc:picChg chg="add mod modCrop">
          <ac:chgData name="Skreosen, Line Bøe" userId="b03cf0b9-dbd1-493f-8b95-8e908773c4d8" providerId="ADAL" clId="{E750D507-7492-4571-A625-F15F2143F008}" dt="2025-02-10T12:24:58.248" v="1443" actId="1076"/>
          <ac:picMkLst>
            <pc:docMk/>
            <pc:sldMk cId="551655709" sldId="407"/>
            <ac:picMk id="9" creationId="{33999EAD-FD56-C8CE-9C3B-6995046F8D85}"/>
          </ac:picMkLst>
        </pc:picChg>
        <pc:picChg chg="mod modCrop">
          <ac:chgData name="Skreosen, Line Bøe" userId="b03cf0b9-dbd1-493f-8b95-8e908773c4d8" providerId="ADAL" clId="{E750D507-7492-4571-A625-F15F2143F008}" dt="2025-02-10T12:24:52.912" v="1441" actId="1076"/>
          <ac:picMkLst>
            <pc:docMk/>
            <pc:sldMk cId="551655709" sldId="407"/>
            <ac:picMk id="11" creationId="{43F20281-D64C-4C85-78BA-803D2EE3A23D}"/>
          </ac:picMkLst>
        </pc:picChg>
        <pc:picChg chg="add mod">
          <ac:chgData name="Skreosen, Line Bøe" userId="b03cf0b9-dbd1-493f-8b95-8e908773c4d8" providerId="ADAL" clId="{E750D507-7492-4571-A625-F15F2143F008}" dt="2025-02-10T12:25:01.014" v="1444" actId="1076"/>
          <ac:picMkLst>
            <pc:docMk/>
            <pc:sldMk cId="551655709" sldId="407"/>
            <ac:picMk id="12" creationId="{465540CC-5710-7E7B-28D6-1865CAA28DAE}"/>
          </ac:picMkLst>
        </pc:picChg>
        <pc:picChg chg="add mod">
          <ac:chgData name="Skreosen, Line Bøe" userId="b03cf0b9-dbd1-493f-8b95-8e908773c4d8" providerId="ADAL" clId="{E750D507-7492-4571-A625-F15F2143F008}" dt="2025-02-10T12:25:24.678" v="1448" actId="1076"/>
          <ac:picMkLst>
            <pc:docMk/>
            <pc:sldMk cId="551655709" sldId="407"/>
            <ac:picMk id="14" creationId="{ACCD668A-28D7-C3BB-AB2D-C78F9AA6BF0A}"/>
          </ac:picMkLst>
        </pc:picChg>
        <pc:picChg chg="mod">
          <ac:chgData name="Skreosen, Line Bøe" userId="b03cf0b9-dbd1-493f-8b95-8e908773c4d8" providerId="ADAL" clId="{E750D507-7492-4571-A625-F15F2143F008}" dt="2025-02-10T12:24:54.968" v="1442" actId="1076"/>
          <ac:picMkLst>
            <pc:docMk/>
            <pc:sldMk cId="551655709" sldId="407"/>
            <ac:picMk id="17" creationId="{A1E539AE-FEBC-3FA8-1186-61384AF9F22F}"/>
          </ac:picMkLst>
        </pc:picChg>
      </pc:sldChg>
      <pc:sldChg chg="addSp delSp modSp mod chgLayout">
        <pc:chgData name="Skreosen, Line Bøe" userId="b03cf0b9-dbd1-493f-8b95-8e908773c4d8" providerId="ADAL" clId="{E750D507-7492-4571-A625-F15F2143F008}" dt="2025-02-10T11:59:01.689" v="887" actId="404"/>
        <pc:sldMkLst>
          <pc:docMk/>
          <pc:sldMk cId="3271482853" sldId="890"/>
        </pc:sldMkLst>
        <pc:spChg chg="mod ord">
          <ac:chgData name="Skreosen, Line Bøe" userId="b03cf0b9-dbd1-493f-8b95-8e908773c4d8" providerId="ADAL" clId="{E750D507-7492-4571-A625-F15F2143F008}" dt="2025-02-10T11:53:17.736" v="801" actId="20577"/>
          <ac:spMkLst>
            <pc:docMk/>
            <pc:sldMk cId="3271482853" sldId="890"/>
            <ac:spMk id="2" creationId="{5B343EF7-3D7B-4376-813E-96C5EC3AF503}"/>
          </ac:spMkLst>
        </pc:spChg>
        <pc:spChg chg="mod">
          <ac:chgData name="Skreosen, Line Bøe" userId="b03cf0b9-dbd1-493f-8b95-8e908773c4d8" providerId="ADAL" clId="{E750D507-7492-4571-A625-F15F2143F008}" dt="2025-02-10T11:58:03.998" v="878" actId="14100"/>
          <ac:spMkLst>
            <pc:docMk/>
            <pc:sldMk cId="3271482853" sldId="890"/>
            <ac:spMk id="3" creationId="{E048E635-BCA6-8A3C-0892-C1C3D76F9808}"/>
          </ac:spMkLst>
        </pc:spChg>
        <pc:spChg chg="mod ord">
          <ac:chgData name="Skreosen, Line Bøe" userId="b03cf0b9-dbd1-493f-8b95-8e908773c4d8" providerId="ADAL" clId="{E750D507-7492-4571-A625-F15F2143F008}" dt="2025-02-10T11:38:02.856" v="507" actId="700"/>
          <ac:spMkLst>
            <pc:docMk/>
            <pc:sldMk cId="3271482853" sldId="890"/>
            <ac:spMk id="4" creationId="{43033F2E-C7BD-2884-121A-51B90C88960C}"/>
          </ac:spMkLst>
        </pc:spChg>
        <pc:spChg chg="mod ord">
          <ac:chgData name="Skreosen, Line Bøe" userId="b03cf0b9-dbd1-493f-8b95-8e908773c4d8" providerId="ADAL" clId="{E750D507-7492-4571-A625-F15F2143F008}" dt="2025-02-10T11:38:02.856" v="507" actId="700"/>
          <ac:spMkLst>
            <pc:docMk/>
            <pc:sldMk cId="3271482853" sldId="890"/>
            <ac:spMk id="6" creationId="{D295667E-99CD-4AE5-9F05-624F5F326A79}"/>
          </ac:spMkLst>
        </pc:spChg>
        <pc:spChg chg="mod ord">
          <ac:chgData name="Skreosen, Line Bøe" userId="b03cf0b9-dbd1-493f-8b95-8e908773c4d8" providerId="ADAL" clId="{E750D507-7492-4571-A625-F15F2143F008}" dt="2025-02-10T11:59:01.689" v="887" actId="404"/>
          <ac:spMkLst>
            <pc:docMk/>
            <pc:sldMk cId="3271482853" sldId="890"/>
            <ac:spMk id="7" creationId="{E88720E0-3F7A-4F2C-B2FB-E0FE3EB024ED}"/>
          </ac:spMkLst>
        </pc:spChg>
        <pc:picChg chg="add mod ord modCrop">
          <ac:chgData name="Skreosen, Line Bøe" userId="b03cf0b9-dbd1-493f-8b95-8e908773c4d8" providerId="ADAL" clId="{E750D507-7492-4571-A625-F15F2143F008}" dt="2025-02-10T11:58:11.834" v="879" actId="732"/>
          <ac:picMkLst>
            <pc:docMk/>
            <pc:sldMk cId="3271482853" sldId="890"/>
            <ac:picMk id="14" creationId="{880EB957-FB86-6203-191C-DA01F6A0CDED}"/>
          </ac:picMkLst>
        </pc:picChg>
      </pc:sldChg>
      <pc:sldChg chg="addSp delSp modSp mod chgLayout">
        <pc:chgData name="Skreosen, Line Bøe" userId="b03cf0b9-dbd1-493f-8b95-8e908773c4d8" providerId="ADAL" clId="{E750D507-7492-4571-A625-F15F2143F008}" dt="2025-02-10T12:36:45.317" v="1673" actId="1076"/>
        <pc:sldMkLst>
          <pc:docMk/>
          <pc:sldMk cId="1935605794" sldId="895"/>
        </pc:sldMkLst>
        <pc:spChg chg="mod ord">
          <ac:chgData name="Skreosen, Line Bøe" userId="b03cf0b9-dbd1-493f-8b95-8e908773c4d8" providerId="ADAL" clId="{E750D507-7492-4571-A625-F15F2143F008}" dt="2025-02-10T12:26:48.128" v="1456" actId="108"/>
          <ac:spMkLst>
            <pc:docMk/>
            <pc:sldMk cId="1935605794" sldId="895"/>
            <ac:spMk id="2" creationId="{D529A23C-B920-45EB-BCD9-EFF0AC6EF75C}"/>
          </ac:spMkLst>
        </pc:spChg>
        <pc:spChg chg="mod ord">
          <ac:chgData name="Skreosen, Line Bøe" userId="b03cf0b9-dbd1-493f-8b95-8e908773c4d8" providerId="ADAL" clId="{E750D507-7492-4571-A625-F15F2143F008}" dt="2025-02-10T12:36:39.597" v="1672" actId="27636"/>
          <ac:spMkLst>
            <pc:docMk/>
            <pc:sldMk cId="1935605794" sldId="895"/>
            <ac:spMk id="3" creationId="{C9519E0D-F71C-4BB0-A714-E856C6C69DBA}"/>
          </ac:spMkLst>
        </pc:spChg>
        <pc:spChg chg="mod ord">
          <ac:chgData name="Skreosen, Line Bøe" userId="b03cf0b9-dbd1-493f-8b95-8e908773c4d8" providerId="ADAL" clId="{E750D507-7492-4571-A625-F15F2143F008}" dt="2025-02-10T12:26:41.339" v="1455" actId="26606"/>
          <ac:spMkLst>
            <pc:docMk/>
            <pc:sldMk cId="1935605794" sldId="895"/>
            <ac:spMk id="6" creationId="{7213F6D1-A1DF-4E2B-930B-2B2506900453}"/>
          </ac:spMkLst>
        </pc:spChg>
        <pc:spChg chg="mod ord">
          <ac:chgData name="Skreosen, Line Bøe" userId="b03cf0b9-dbd1-493f-8b95-8e908773c4d8" providerId="ADAL" clId="{E750D507-7492-4571-A625-F15F2143F008}" dt="2025-02-10T12:26:41.339" v="1455" actId="26606"/>
          <ac:spMkLst>
            <pc:docMk/>
            <pc:sldMk cId="1935605794" sldId="895"/>
            <ac:spMk id="7" creationId="{AB1E0163-0789-FBEB-74CF-65ED501DB540}"/>
          </ac:spMkLst>
        </pc:spChg>
        <pc:spChg chg="add mod">
          <ac:chgData name="Skreosen, Line Bøe" userId="b03cf0b9-dbd1-493f-8b95-8e908773c4d8" providerId="ADAL" clId="{E750D507-7492-4571-A625-F15F2143F008}" dt="2025-02-10T12:36:45.317" v="1673" actId="1076"/>
          <ac:spMkLst>
            <pc:docMk/>
            <pc:sldMk cId="1935605794" sldId="895"/>
            <ac:spMk id="11" creationId="{E39D1D4D-F25E-9734-419E-75946573567A}"/>
          </ac:spMkLst>
        </pc:spChg>
        <pc:picChg chg="add mod modCrop">
          <ac:chgData name="Skreosen, Line Bøe" userId="b03cf0b9-dbd1-493f-8b95-8e908773c4d8" providerId="ADAL" clId="{E750D507-7492-4571-A625-F15F2143F008}" dt="2025-02-10T12:35:42.327" v="1651" actId="1076"/>
          <ac:picMkLst>
            <pc:docMk/>
            <pc:sldMk cId="1935605794" sldId="895"/>
            <ac:picMk id="8" creationId="{200388E3-8292-CB3A-6D18-8EC06DA12EF6}"/>
          </ac:picMkLst>
        </pc:picChg>
      </pc:sldChg>
      <pc:sldChg chg="addSp delSp modSp mod modClrScheme chgLayout">
        <pc:chgData name="Skreosen, Line Bøe" userId="b03cf0b9-dbd1-493f-8b95-8e908773c4d8" providerId="ADAL" clId="{E750D507-7492-4571-A625-F15F2143F008}" dt="2025-02-10T12:44:57.455" v="1751" actId="20577"/>
        <pc:sldMkLst>
          <pc:docMk/>
          <pc:sldMk cId="578588021" sldId="902"/>
        </pc:sldMkLst>
      </pc:sldChg>
      <pc:sldChg chg="del">
        <pc:chgData name="Skreosen, Line Bøe" userId="b03cf0b9-dbd1-493f-8b95-8e908773c4d8" providerId="ADAL" clId="{E750D507-7492-4571-A625-F15F2143F008}" dt="2025-02-10T11:33:18.369" v="446" actId="47"/>
        <pc:sldMkLst>
          <pc:docMk/>
          <pc:sldMk cId="836346600" sldId="912"/>
        </pc:sldMkLst>
      </pc:sldChg>
      <pc:sldChg chg="addSp delSp modSp mod modClrScheme chgLayout">
        <pc:chgData name="Skreosen, Line Bøe" userId="b03cf0b9-dbd1-493f-8b95-8e908773c4d8" providerId="ADAL" clId="{E750D507-7492-4571-A625-F15F2143F008}" dt="2025-02-10T11:32:59.252" v="445" actId="207"/>
        <pc:sldMkLst>
          <pc:docMk/>
          <pc:sldMk cId="3378730509" sldId="913"/>
        </pc:sldMkLst>
        <pc:spChg chg="add mod ord">
          <ac:chgData name="Skreosen, Line Bøe" userId="b03cf0b9-dbd1-493f-8b95-8e908773c4d8" providerId="ADAL" clId="{E750D507-7492-4571-A625-F15F2143F008}" dt="2025-02-10T11:26:04.787" v="301" actId="113"/>
          <ac:spMkLst>
            <pc:docMk/>
            <pc:sldMk cId="3378730509" sldId="913"/>
            <ac:spMk id="2" creationId="{B4395920-D72D-1848-7FB0-2AA9ED85EE42}"/>
          </ac:spMkLst>
        </pc:spChg>
        <pc:spChg chg="mod ord">
          <ac:chgData name="Skreosen, Line Bøe" userId="b03cf0b9-dbd1-493f-8b95-8e908773c4d8" providerId="ADAL" clId="{E750D507-7492-4571-A625-F15F2143F008}" dt="2025-02-10T11:25:36.245" v="231" actId="700"/>
          <ac:spMkLst>
            <pc:docMk/>
            <pc:sldMk cId="3378730509" sldId="913"/>
            <ac:spMk id="3" creationId="{CF899F6E-7D61-0E4E-5F70-4B1C75EE7E56}"/>
          </ac:spMkLst>
        </pc:spChg>
        <pc:spChg chg="add mod ord">
          <ac:chgData name="Skreosen, Line Bøe" userId="b03cf0b9-dbd1-493f-8b95-8e908773c4d8" providerId="ADAL" clId="{E750D507-7492-4571-A625-F15F2143F008}" dt="2025-02-10T11:31:42.746" v="436" actId="14100"/>
          <ac:spMkLst>
            <pc:docMk/>
            <pc:sldMk cId="3378730509" sldId="913"/>
            <ac:spMk id="4" creationId="{282E37DA-3BA6-1694-D6F3-01E3211AC2D1}"/>
          </ac:spMkLst>
        </pc:spChg>
        <pc:spChg chg="mod ord">
          <ac:chgData name="Skreosen, Line Bøe" userId="b03cf0b9-dbd1-493f-8b95-8e908773c4d8" providerId="ADAL" clId="{E750D507-7492-4571-A625-F15F2143F008}" dt="2025-02-10T11:25:36.245" v="231" actId="700"/>
          <ac:spMkLst>
            <pc:docMk/>
            <pc:sldMk cId="3378730509" sldId="913"/>
            <ac:spMk id="5" creationId="{39DE9444-431C-4299-8C68-2445C1636C42}"/>
          </ac:spMkLst>
        </pc:spChg>
        <pc:graphicFrameChg chg="mod modGraphic">
          <ac:chgData name="Skreosen, Line Bøe" userId="b03cf0b9-dbd1-493f-8b95-8e908773c4d8" providerId="ADAL" clId="{E750D507-7492-4571-A625-F15F2143F008}" dt="2025-02-10T11:32:59.252" v="445" actId="207"/>
          <ac:graphicFrameMkLst>
            <pc:docMk/>
            <pc:sldMk cId="3378730509" sldId="913"/>
            <ac:graphicFrameMk id="8" creationId="{2A9DF5FD-52EC-183A-E4F4-21EA298FCA59}"/>
          </ac:graphicFrameMkLst>
        </pc:graphicFrameChg>
      </pc:sldChg>
      <pc:sldChg chg="modSp mod">
        <pc:chgData name="Skreosen, Line Bøe" userId="b03cf0b9-dbd1-493f-8b95-8e908773c4d8" providerId="ADAL" clId="{E750D507-7492-4571-A625-F15F2143F008}" dt="2025-02-10T12:53:48.676" v="2016" actId="14734"/>
        <pc:sldMkLst>
          <pc:docMk/>
          <pc:sldMk cId="3921627512" sldId="932"/>
        </pc:sldMkLst>
        <pc:spChg chg="mod">
          <ac:chgData name="Skreosen, Line Bøe" userId="b03cf0b9-dbd1-493f-8b95-8e908773c4d8" providerId="ADAL" clId="{E750D507-7492-4571-A625-F15F2143F008}" dt="2025-02-10T12:48:58.260" v="1883" actId="108"/>
          <ac:spMkLst>
            <pc:docMk/>
            <pc:sldMk cId="3921627512" sldId="932"/>
            <ac:spMk id="2" creationId="{20687A82-99DD-116B-2DF4-2656A65FBE31}"/>
          </ac:spMkLst>
        </pc:spChg>
        <pc:graphicFrameChg chg="mod modGraphic">
          <ac:chgData name="Skreosen, Line Bøe" userId="b03cf0b9-dbd1-493f-8b95-8e908773c4d8" providerId="ADAL" clId="{E750D507-7492-4571-A625-F15F2143F008}" dt="2025-02-10T12:53:48.676" v="2016" actId="14734"/>
          <ac:graphicFrameMkLst>
            <pc:docMk/>
            <pc:sldMk cId="3921627512" sldId="932"/>
            <ac:graphicFrameMk id="6" creationId="{D11FE1BF-D6D0-42C5-4262-B98A3E9B724D}"/>
          </ac:graphicFrameMkLst>
        </pc:graphicFrameChg>
      </pc:sldChg>
      <pc:sldChg chg="addSp delSp modSp mod modClrScheme chgLayout">
        <pc:chgData name="Skreosen, Line Bøe" userId="b03cf0b9-dbd1-493f-8b95-8e908773c4d8" providerId="ADAL" clId="{E750D507-7492-4571-A625-F15F2143F008}" dt="2025-02-10T12:07:54.633" v="1024" actId="732"/>
        <pc:sldMkLst>
          <pc:docMk/>
          <pc:sldMk cId="2074000939" sldId="940"/>
        </pc:sldMkLst>
        <pc:spChg chg="mod ord">
          <ac:chgData name="Skreosen, Line Bøe" userId="b03cf0b9-dbd1-493f-8b95-8e908773c4d8" providerId="ADAL" clId="{E750D507-7492-4571-A625-F15F2143F008}" dt="2025-02-10T12:02:49.729" v="1002" actId="20577"/>
          <ac:spMkLst>
            <pc:docMk/>
            <pc:sldMk cId="2074000939" sldId="940"/>
            <ac:spMk id="5" creationId="{7C6E2565-86E9-2E4D-EC9E-A376115C2132}"/>
          </ac:spMkLst>
        </pc:spChg>
        <pc:spChg chg="mod ord">
          <ac:chgData name="Skreosen, Line Bøe" userId="b03cf0b9-dbd1-493f-8b95-8e908773c4d8" providerId="ADAL" clId="{E750D507-7492-4571-A625-F15F2143F008}" dt="2025-02-10T12:02:52.794" v="1003" actId="20577"/>
          <ac:spMkLst>
            <pc:docMk/>
            <pc:sldMk cId="2074000939" sldId="940"/>
            <ac:spMk id="6" creationId="{F801137A-7E57-9E23-5BD3-77DB53000DC8}"/>
          </ac:spMkLst>
        </pc:spChg>
        <pc:spChg chg="mod ord">
          <ac:chgData name="Skreosen, Line Bøe" userId="b03cf0b9-dbd1-493f-8b95-8e908773c4d8" providerId="ADAL" clId="{E750D507-7492-4571-A625-F15F2143F008}" dt="2025-02-10T11:59:28.896" v="891" actId="700"/>
          <ac:spMkLst>
            <pc:docMk/>
            <pc:sldMk cId="2074000939" sldId="940"/>
            <ac:spMk id="7" creationId="{E2BE6A21-8BC0-F697-6E30-82DB1B2539BB}"/>
          </ac:spMkLst>
        </pc:spChg>
        <pc:spChg chg="mod ord">
          <ac:chgData name="Skreosen, Line Bøe" userId="b03cf0b9-dbd1-493f-8b95-8e908773c4d8" providerId="ADAL" clId="{E750D507-7492-4571-A625-F15F2143F008}" dt="2025-02-10T11:59:28.896" v="891" actId="700"/>
          <ac:spMkLst>
            <pc:docMk/>
            <pc:sldMk cId="2074000939" sldId="940"/>
            <ac:spMk id="8" creationId="{E0CADDE0-3341-E623-9172-96B89E536AB3}"/>
          </ac:spMkLst>
        </pc:spChg>
        <pc:spChg chg="add mod ord">
          <ac:chgData name="Skreosen, Line Bøe" userId="b03cf0b9-dbd1-493f-8b95-8e908773c4d8" providerId="ADAL" clId="{E750D507-7492-4571-A625-F15F2143F008}" dt="2025-02-10T12:05:36.923" v="1005" actId="20577"/>
          <ac:spMkLst>
            <pc:docMk/>
            <pc:sldMk cId="2074000939" sldId="940"/>
            <ac:spMk id="13" creationId="{36525785-5F30-587A-82FD-D840C4496441}"/>
          </ac:spMkLst>
        </pc:spChg>
        <pc:picChg chg="add mod ord modCrop">
          <ac:chgData name="Skreosen, Line Bøe" userId="b03cf0b9-dbd1-493f-8b95-8e908773c4d8" providerId="ADAL" clId="{E750D507-7492-4571-A625-F15F2143F008}" dt="2025-02-10T12:07:54.633" v="1024" actId="732"/>
          <ac:picMkLst>
            <pc:docMk/>
            <pc:sldMk cId="2074000939" sldId="940"/>
            <ac:picMk id="17" creationId="{0411AD53-3E60-F332-578F-73C8FAF525AD}"/>
          </ac:picMkLst>
        </pc:picChg>
      </pc:sldChg>
      <pc:sldChg chg="addSp delSp modSp new mod">
        <pc:chgData name="Skreosen, Line Bøe" userId="b03cf0b9-dbd1-493f-8b95-8e908773c4d8" providerId="ADAL" clId="{E750D507-7492-4571-A625-F15F2143F008}" dt="2025-02-10T12:00:32.464" v="922" actId="108"/>
        <pc:sldMkLst>
          <pc:docMk/>
          <pc:sldMk cId="119868224" sldId="941"/>
        </pc:sldMkLst>
        <pc:spChg chg="mod">
          <ac:chgData name="Skreosen, Line Bøe" userId="b03cf0b9-dbd1-493f-8b95-8e908773c4d8" providerId="ADAL" clId="{E750D507-7492-4571-A625-F15F2143F008}" dt="2025-02-10T12:00:32.464" v="922" actId="108"/>
          <ac:spMkLst>
            <pc:docMk/>
            <pc:sldMk cId="119868224" sldId="941"/>
            <ac:spMk id="2" creationId="{A46BEE09-AD53-BE47-9759-65FDA675E9C8}"/>
          </ac:spMkLst>
        </pc:spChg>
        <pc:spChg chg="mod ord">
          <ac:chgData name="Skreosen, Line Bøe" userId="b03cf0b9-dbd1-493f-8b95-8e908773c4d8" providerId="ADAL" clId="{E750D507-7492-4571-A625-F15F2143F008}" dt="2025-02-10T11:38:35.272" v="547" actId="20577"/>
          <ac:spMkLst>
            <pc:docMk/>
            <pc:sldMk cId="119868224" sldId="941"/>
            <ac:spMk id="3" creationId="{FC3E28A7-63F9-EA42-4EC6-72A640A5CCE4}"/>
          </ac:spMkLst>
        </pc:spChg>
        <pc:spChg chg="mod">
          <ac:chgData name="Skreosen, Line Bøe" userId="b03cf0b9-dbd1-493f-8b95-8e908773c4d8" providerId="ADAL" clId="{E750D507-7492-4571-A625-F15F2143F008}" dt="2025-02-10T09:53:19.484" v="127" actId="26606"/>
          <ac:spMkLst>
            <pc:docMk/>
            <pc:sldMk cId="119868224" sldId="941"/>
            <ac:spMk id="5" creationId="{2EFB97BF-D81E-CAA8-44E6-162D55934C5D}"/>
          </ac:spMkLst>
        </pc:spChg>
        <pc:spChg chg="mod">
          <ac:chgData name="Skreosen, Line Bøe" userId="b03cf0b9-dbd1-493f-8b95-8e908773c4d8" providerId="ADAL" clId="{E750D507-7492-4571-A625-F15F2143F008}" dt="2025-02-10T09:53:19.484" v="127" actId="26606"/>
          <ac:spMkLst>
            <pc:docMk/>
            <pc:sldMk cId="119868224" sldId="941"/>
            <ac:spMk id="6" creationId="{5A93731D-5BCC-FBC2-B3C5-B4712EA104CC}"/>
          </ac:spMkLst>
        </pc:spChg>
        <pc:picChg chg="add mod">
          <ac:chgData name="Skreosen, Line Bøe" userId="b03cf0b9-dbd1-493f-8b95-8e908773c4d8" providerId="ADAL" clId="{E750D507-7492-4571-A625-F15F2143F008}" dt="2025-02-10T09:53:19.484" v="127" actId="26606"/>
          <ac:picMkLst>
            <pc:docMk/>
            <pc:sldMk cId="119868224" sldId="941"/>
            <ac:picMk id="10" creationId="{8970A8CA-7397-96A2-492B-7B1742E6EA86}"/>
          </ac:picMkLst>
        </pc:picChg>
      </pc:sldChg>
      <pc:sldChg chg="addSp delSp modSp add mod modClrScheme chgLayout">
        <pc:chgData name="Skreosen, Line Bøe" userId="b03cf0b9-dbd1-493f-8b95-8e908773c4d8" providerId="ADAL" clId="{E750D507-7492-4571-A625-F15F2143F008}" dt="2025-02-10T11:56:44.443" v="861" actId="27636"/>
        <pc:sldMkLst>
          <pc:docMk/>
          <pc:sldMk cId="1734260761" sldId="942"/>
        </pc:sldMkLst>
        <pc:spChg chg="mod ord">
          <ac:chgData name="Skreosen, Line Bøe" userId="b03cf0b9-dbd1-493f-8b95-8e908773c4d8" providerId="ADAL" clId="{E750D507-7492-4571-A625-F15F2143F008}" dt="2025-02-10T11:53:26.346" v="804" actId="20577"/>
          <ac:spMkLst>
            <pc:docMk/>
            <pc:sldMk cId="1734260761" sldId="942"/>
            <ac:spMk id="2" creationId="{72CB6241-C93B-FEA2-54DE-E3A445B85ABC}"/>
          </ac:spMkLst>
        </pc:spChg>
        <pc:spChg chg="mod ord">
          <ac:chgData name="Skreosen, Line Bøe" userId="b03cf0b9-dbd1-493f-8b95-8e908773c4d8" providerId="ADAL" clId="{E750D507-7492-4571-A625-F15F2143F008}" dt="2025-02-10T11:49:41.467" v="762" actId="700"/>
          <ac:spMkLst>
            <pc:docMk/>
            <pc:sldMk cId="1734260761" sldId="942"/>
            <ac:spMk id="4" creationId="{C6B3D6CD-920E-276E-E634-7D0D5660A97C}"/>
          </ac:spMkLst>
        </pc:spChg>
        <pc:spChg chg="mod ord">
          <ac:chgData name="Skreosen, Line Bøe" userId="b03cf0b9-dbd1-493f-8b95-8e908773c4d8" providerId="ADAL" clId="{E750D507-7492-4571-A625-F15F2143F008}" dt="2025-02-10T11:56:44.443" v="861" actId="27636"/>
          <ac:spMkLst>
            <pc:docMk/>
            <pc:sldMk cId="1734260761" sldId="942"/>
            <ac:spMk id="5" creationId="{A18869BC-4C22-D945-5BD6-0C4A97C90026}"/>
          </ac:spMkLst>
        </pc:spChg>
        <pc:spChg chg="mod ord">
          <ac:chgData name="Skreosen, Line Bøe" userId="b03cf0b9-dbd1-493f-8b95-8e908773c4d8" providerId="ADAL" clId="{E750D507-7492-4571-A625-F15F2143F008}" dt="2025-02-10T11:49:41.467" v="762" actId="700"/>
          <ac:spMkLst>
            <pc:docMk/>
            <pc:sldMk cId="1734260761" sldId="942"/>
            <ac:spMk id="6" creationId="{CB128F4D-BC4E-936D-8DC7-97962E3CB24D}"/>
          </ac:spMkLst>
        </pc:spChg>
        <pc:spChg chg="add mod">
          <ac:chgData name="Skreosen, Line Bøe" userId="b03cf0b9-dbd1-493f-8b95-8e908773c4d8" providerId="ADAL" clId="{E750D507-7492-4571-A625-F15F2143F008}" dt="2025-02-10T11:56:23.895" v="850" actId="20577"/>
          <ac:spMkLst>
            <pc:docMk/>
            <pc:sldMk cId="1734260761" sldId="942"/>
            <ac:spMk id="20" creationId="{B169B8D1-33BF-E181-DE55-EEA8144BAC77}"/>
          </ac:spMkLst>
        </pc:spChg>
        <pc:picChg chg="add mod ord modCrop">
          <ac:chgData name="Skreosen, Line Bøe" userId="b03cf0b9-dbd1-493f-8b95-8e908773c4d8" providerId="ADAL" clId="{E750D507-7492-4571-A625-F15F2143F008}" dt="2025-02-10T11:55:21.545" v="830" actId="171"/>
          <ac:picMkLst>
            <pc:docMk/>
            <pc:sldMk cId="1734260761" sldId="942"/>
            <ac:picMk id="22" creationId="{3F118BF1-2EEB-C957-0582-DBAF52D20C80}"/>
          </ac:picMkLst>
        </pc:picChg>
      </pc:sldChg>
      <pc:sldChg chg="addSp delSp modSp new del mod modClrScheme chgLayout">
        <pc:chgData name="Skreosen, Line Bøe" userId="b03cf0b9-dbd1-493f-8b95-8e908773c4d8" providerId="ADAL" clId="{E750D507-7492-4571-A625-F15F2143F008}" dt="2025-02-10T12:30:46.368" v="1556" actId="47"/>
        <pc:sldMkLst>
          <pc:docMk/>
          <pc:sldMk cId="116268158" sldId="943"/>
        </pc:sldMkLst>
      </pc:sldChg>
      <pc:sldChg chg="addSp delSp modSp new mod ord modClrScheme chgLayout">
        <pc:chgData name="Skreosen, Line Bøe" userId="b03cf0b9-dbd1-493f-8b95-8e908773c4d8" providerId="ADAL" clId="{E750D507-7492-4571-A625-F15F2143F008}" dt="2025-02-10T12:43:06.316" v="1737" actId="29295"/>
        <pc:sldMkLst>
          <pc:docMk/>
          <pc:sldMk cId="3983180242" sldId="944"/>
        </pc:sldMkLst>
        <pc:spChg chg="mod ord">
          <ac:chgData name="Skreosen, Line Bøe" userId="b03cf0b9-dbd1-493f-8b95-8e908773c4d8" providerId="ADAL" clId="{E750D507-7492-4571-A625-F15F2143F008}" dt="2025-02-10T12:30:37.908" v="1554" actId="20577"/>
          <ac:spMkLst>
            <pc:docMk/>
            <pc:sldMk cId="3983180242" sldId="944"/>
            <ac:spMk id="2" creationId="{2714D676-CCB0-9565-7D92-DFC1F5E4AEF3}"/>
          </ac:spMkLst>
        </pc:spChg>
        <pc:spChg chg="mod ord">
          <ac:chgData name="Skreosen, Line Bøe" userId="b03cf0b9-dbd1-493f-8b95-8e908773c4d8" providerId="ADAL" clId="{E750D507-7492-4571-A625-F15F2143F008}" dt="2025-02-10T12:41:26.245" v="1708" actId="14100"/>
          <ac:spMkLst>
            <pc:docMk/>
            <pc:sldMk cId="3983180242" sldId="944"/>
            <ac:spMk id="3" creationId="{DE986335-24FD-4DC2-9EE5-F27977908C3F}"/>
          </ac:spMkLst>
        </pc:spChg>
        <pc:spChg chg="mod ord">
          <ac:chgData name="Skreosen, Line Bøe" userId="b03cf0b9-dbd1-493f-8b95-8e908773c4d8" providerId="ADAL" clId="{E750D507-7492-4571-A625-F15F2143F008}" dt="2025-02-10T12:30:35.225" v="1553" actId="700"/>
          <ac:spMkLst>
            <pc:docMk/>
            <pc:sldMk cId="3983180242" sldId="944"/>
            <ac:spMk id="5" creationId="{E03A4909-E368-1093-8F75-8179023C0065}"/>
          </ac:spMkLst>
        </pc:spChg>
        <pc:spChg chg="mod ord">
          <ac:chgData name="Skreosen, Line Bøe" userId="b03cf0b9-dbd1-493f-8b95-8e908773c4d8" providerId="ADAL" clId="{E750D507-7492-4571-A625-F15F2143F008}" dt="2025-02-10T12:30:35.225" v="1553" actId="700"/>
          <ac:spMkLst>
            <pc:docMk/>
            <pc:sldMk cId="3983180242" sldId="944"/>
            <ac:spMk id="6" creationId="{6DDAD1A7-3764-B636-E5E2-E2B9ED7A07F6}"/>
          </ac:spMkLst>
        </pc:spChg>
        <pc:picChg chg="add mod ord">
          <ac:chgData name="Skreosen, Line Bøe" userId="b03cf0b9-dbd1-493f-8b95-8e908773c4d8" providerId="ADAL" clId="{E750D507-7492-4571-A625-F15F2143F008}" dt="2025-02-10T12:43:06.316" v="1737" actId="29295"/>
          <ac:picMkLst>
            <pc:docMk/>
            <pc:sldMk cId="3983180242" sldId="944"/>
            <ac:picMk id="14" creationId="{6DBEEF76-71BE-A56E-19D2-AD292AB61E57}"/>
          </ac:picMkLst>
        </pc:picChg>
      </pc:sldChg>
      <pc:sldChg chg="new del">
        <pc:chgData name="Skreosen, Line Bøe" userId="b03cf0b9-dbd1-493f-8b95-8e908773c4d8" providerId="ADAL" clId="{E750D507-7492-4571-A625-F15F2143F008}" dt="2025-02-10T12:30:31.308" v="1552" actId="47"/>
        <pc:sldMkLst>
          <pc:docMk/>
          <pc:sldMk cId="157688941" sldId="9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2985170" cy="501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24579" name="Rectangle 3"/>
          <p:cNvSpPr>
            <a:spLocks noGrp="1" noChangeArrowheads="1"/>
          </p:cNvSpPr>
          <p:nvPr>
            <p:ph type="dt" idx="1"/>
          </p:nvPr>
        </p:nvSpPr>
        <p:spPr bwMode="auto">
          <a:xfrm>
            <a:off x="3901499" y="1"/>
            <a:ext cx="2985170" cy="501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b-NO"/>
          </a:p>
        </p:txBody>
      </p:sp>
      <p:sp>
        <p:nvSpPr>
          <p:cNvPr id="36868" name="Rectangle 4"/>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9116" y="4759221"/>
            <a:ext cx="5509932" cy="45074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24582" name="Rectangle 6"/>
          <p:cNvSpPr>
            <a:spLocks noGrp="1" noChangeArrowheads="1"/>
          </p:cNvSpPr>
          <p:nvPr>
            <p:ph type="ftr" sz="quarter" idx="4"/>
          </p:nvPr>
        </p:nvSpPr>
        <p:spPr bwMode="auto">
          <a:xfrm>
            <a:off x="0" y="9515127"/>
            <a:ext cx="2985170" cy="501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4583" name="Rectangle 7"/>
          <p:cNvSpPr>
            <a:spLocks noGrp="1" noChangeArrowheads="1"/>
          </p:cNvSpPr>
          <p:nvPr>
            <p:ph type="sldNum" sz="quarter" idx="5"/>
          </p:nvPr>
        </p:nvSpPr>
        <p:spPr bwMode="auto">
          <a:xfrm>
            <a:off x="3901499" y="9515127"/>
            <a:ext cx="2985170" cy="501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17D360-9249-43CD-9134-E4B32649FE09}" type="slidenum">
              <a:rPr lang="nb-NO"/>
              <a:pPr>
                <a:defRPr/>
              </a:pPr>
              <a:t>‹#›</a:t>
            </a:fld>
            <a:endParaRPr lang="nb-NO"/>
          </a:p>
        </p:txBody>
      </p:sp>
    </p:spTree>
    <p:extLst>
      <p:ext uri="{BB962C8B-B14F-4D97-AF65-F5344CB8AC3E}">
        <p14:creationId xmlns:p14="http://schemas.microsoft.com/office/powerpoint/2010/main" val="181751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pPr>
              <a:defRPr/>
            </a:pPr>
            <a:fld id="{8517D360-9249-43CD-9134-E4B32649FE09}" type="slidenum">
              <a:rPr lang="nb-NO" smtClean="0"/>
              <a:pPr>
                <a:defRPr/>
              </a:pPr>
              <a:t>1</a:t>
            </a:fld>
            <a:endParaRPr lang="nb-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8517D360-9249-43CD-9134-E4B32649FE09}" type="slidenum">
              <a:rPr lang="nb-NO" smtClean="0"/>
              <a:pPr>
                <a:defRPr/>
              </a:pPr>
              <a:t>8</a:t>
            </a:fld>
            <a:endParaRPr lang="nb-NO" dirty="0"/>
          </a:p>
        </p:txBody>
      </p:sp>
    </p:spTree>
    <p:extLst>
      <p:ext uri="{BB962C8B-B14F-4D97-AF65-F5344CB8AC3E}">
        <p14:creationId xmlns:p14="http://schemas.microsoft.com/office/powerpoint/2010/main" val="304007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90FD670E-5AD2-48F6-AC74-31C55652AE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A2C5CC9D-9809-48DF-9C81-AB63333F04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B5A4CAB6-53AC-4FD3-A810-23D5BBEFE7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F09A8C2C-6ADD-4632-B5A8-373AF1F482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C7812BE8-B8A2-41DC-9984-C010715420B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B6F0EEA4-7C46-4ABE-B7E2-D5CE82DAA12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525DCD55-0A8B-45DD-ABA2-BECC6274850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9" name="Rectangle 6"/>
          <p:cNvSpPr>
            <a:spLocks noGrp="1" noChangeArrowheads="1"/>
          </p:cNvSpPr>
          <p:nvPr>
            <p:ph type="sldNum" sz="quarter" idx="12"/>
          </p:nvPr>
        </p:nvSpPr>
        <p:spPr>
          <a:ln/>
        </p:spPr>
        <p:txBody>
          <a:bodyPr/>
          <a:lstStyle>
            <a:lvl1pPr>
              <a:defRPr/>
            </a:lvl1pPr>
          </a:lstStyle>
          <a:p>
            <a:pPr>
              <a:defRPr/>
            </a:pPr>
            <a:fld id="{D6A796C0-092A-48F7-A4EF-494E39E8FED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5" name="Rectangle 6"/>
          <p:cNvSpPr>
            <a:spLocks noGrp="1" noChangeArrowheads="1"/>
          </p:cNvSpPr>
          <p:nvPr>
            <p:ph type="sldNum" sz="quarter" idx="12"/>
          </p:nvPr>
        </p:nvSpPr>
        <p:spPr>
          <a:ln/>
        </p:spPr>
        <p:txBody>
          <a:bodyPr/>
          <a:lstStyle>
            <a:lvl1pPr>
              <a:defRPr/>
            </a:lvl1pPr>
          </a:lstStyle>
          <a:p>
            <a:pPr>
              <a:defRPr/>
            </a:pPr>
            <a:fld id="{AF844BD2-AA48-4399-97AE-1E10C31066C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4" name="Rectangle 6"/>
          <p:cNvSpPr>
            <a:spLocks noGrp="1" noChangeArrowheads="1"/>
          </p:cNvSpPr>
          <p:nvPr>
            <p:ph type="sldNum" sz="quarter" idx="12"/>
          </p:nvPr>
        </p:nvSpPr>
        <p:spPr>
          <a:ln/>
        </p:spPr>
        <p:txBody>
          <a:bodyPr/>
          <a:lstStyle>
            <a:lvl1pPr>
              <a:defRPr/>
            </a:lvl1pPr>
          </a:lstStyle>
          <a:p>
            <a:pPr>
              <a:defRPr/>
            </a:pPr>
            <a:fld id="{512FCB11-37C1-4562-A0A5-069F5A98F2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A57897D6-883C-4303-A836-DF1441A00F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89FC7E44-B4E6-4BB9-B616-E292F106E34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CCB26690-615F-4498-BE63-37C62EC9EC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783F6727-BA39-4BB4-9345-407E8287B71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F2C5497A-82D5-428B-81C2-CE83566BA48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1413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Klikk for å redigere tittelstil</a:t>
            </a:r>
          </a:p>
        </p:txBody>
      </p:sp>
      <p:sp>
        <p:nvSpPr>
          <p:cNvPr id="1413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Klikk for å redigere undertittelstil i malen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en-US"/>
              <a:t>01.03.2010</a:t>
            </a:r>
          </a:p>
        </p:txBody>
      </p:sp>
      <p:sp>
        <p:nvSpPr>
          <p:cNvPr id="19" name="Rectangle 17"/>
          <p:cNvSpPr>
            <a:spLocks noGrp="1" noChangeArrowheads="1"/>
          </p:cNvSpPr>
          <p:nvPr>
            <p:ph type="ftr" sz="quarter" idx="11"/>
          </p:nvPr>
        </p:nvSpPr>
        <p:spPr>
          <a:xfrm>
            <a:off x="3124200" y="6248400"/>
            <a:ext cx="2895600" cy="457200"/>
          </a:xfrm>
        </p:spPr>
        <p:txBody>
          <a:bodyPr/>
          <a:lstStyle>
            <a:lvl1pPr>
              <a:defRPr b="0">
                <a:solidFill>
                  <a:schemeClr val="tx1"/>
                </a:solidFill>
                <a:latin typeface="+mn-lt"/>
              </a:defRPr>
            </a:lvl1pPr>
          </a:lstStyle>
          <a:p>
            <a:pPr>
              <a:defRPr/>
            </a:pPr>
            <a:endParaRPr lang="en-US" dirty="0"/>
          </a:p>
        </p:txBody>
      </p:sp>
      <p:sp>
        <p:nvSpPr>
          <p:cNvPr id="20" name="Rectangle 18"/>
          <p:cNvSpPr>
            <a:spLocks noGrp="1" noChangeArrowheads="1"/>
          </p:cNvSpPr>
          <p:nvPr>
            <p:ph type="sldNum" sz="quarter" idx="12"/>
          </p:nvPr>
        </p:nvSpPr>
        <p:spPr>
          <a:xfrm>
            <a:off x="6553200" y="6248400"/>
            <a:ext cx="2133600" cy="457200"/>
          </a:xfrm>
        </p:spPr>
        <p:txBody>
          <a:bodyPr/>
          <a:lstStyle>
            <a:lvl1pPr>
              <a:defRPr>
                <a:solidFill>
                  <a:schemeClr val="tx1"/>
                </a:solidFill>
              </a:defRPr>
            </a:lvl1pPr>
          </a:lstStyle>
          <a:p>
            <a:pPr>
              <a:defRPr/>
            </a:pPr>
            <a:fld id="{589895AD-AB67-4ABA-87BD-CB0853E6DF4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247B0619-9F6E-41AA-AAFB-FC9846E0271E}"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B40BA32D-BE36-4C25-B6DC-AF44B9363262}"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0BA6984-9ACB-4E76-B1C8-DF4CEFE456E6}"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8" name="Slide Number Placeholder 7"/>
          <p:cNvSpPr>
            <a:spLocks noGrp="1"/>
          </p:cNvSpPr>
          <p:nvPr>
            <p:ph type="sldNum" sz="quarter" idx="11"/>
          </p:nvPr>
        </p:nvSpPr>
        <p:spPr/>
        <p:txBody>
          <a:bodyPr/>
          <a:lstStyle>
            <a:lvl1pPr>
              <a:defRPr/>
            </a:lvl1pPr>
          </a:lstStyle>
          <a:p>
            <a:pPr>
              <a:defRPr/>
            </a:pPr>
            <a:fld id="{B8D33C5B-BCD3-4DE5-AC27-1CABF7792B82}" type="slidenum">
              <a:rPr lang="en-US"/>
              <a:pPr>
                <a:defRPr/>
              </a:pPr>
              <a:t>‹#›</a:t>
            </a:fld>
            <a:endParaRPr lang="en-US"/>
          </a:p>
        </p:txBody>
      </p:sp>
      <p:sp>
        <p:nvSpPr>
          <p:cNvPr id="9" name="Date Placeholder 8"/>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7800D452-A239-4758-A610-B6E8E51988A7}"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6AD53AAE-01F6-446D-981B-91A4DC46A868}"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6" name="Rectangle 6"/>
          <p:cNvSpPr>
            <a:spLocks noGrp="1" noChangeArrowheads="1"/>
          </p:cNvSpPr>
          <p:nvPr>
            <p:ph type="sldNum" sz="quarter" idx="12"/>
          </p:nvPr>
        </p:nvSpPr>
        <p:spPr>
          <a:ln/>
        </p:spPr>
        <p:txBody>
          <a:bodyPr/>
          <a:lstStyle>
            <a:lvl1pPr>
              <a:defRPr/>
            </a:lvl1pPr>
          </a:lstStyle>
          <a:p>
            <a:pPr>
              <a:defRPr/>
            </a:pPr>
            <a:fld id="{9A26F510-DC27-412C-9FF7-17497D4611D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8FE6D3A-BFC3-4967-81C9-0EF2E3269CAD}"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0E6DF0E-2B52-425B-8179-8C687A88140C}"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7AB3B317-63D3-494F-B64A-E79E7B2121F7}"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92D2F7FA-F07E-4CD7-B3DE-3F8683E06D8E}"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r>
              <a:rPr lang="nb-NO" dirty="0"/>
              <a:t>NfN - NORSK NETTVERK FOR NÆRINGSEIENDOM</a:t>
            </a:r>
            <a:r>
              <a:rPr lang="nb-NO" b="0" dirty="0">
                <a:solidFill>
                  <a:schemeClr val="accent1"/>
                </a:solidFill>
              </a:rPr>
              <a:t> </a:t>
            </a:r>
            <a:r>
              <a:rPr lang="nb-NO" dirty="0"/>
              <a:t>Norwegian Facility Management Network</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D2414C12-0497-4289-AB5C-4983EB45CF1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68001"/>
            <a:ext cx="6659166" cy="720000"/>
          </a:xfrm>
        </p:spPr>
        <p:txBody>
          <a:bodyPr/>
          <a:lstStyle>
            <a:lvl1pPr>
              <a:defRPr sz="2174">
                <a:solidFill>
                  <a:schemeClr val="bg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160000"/>
            <a:ext cx="6659166" cy="360000"/>
          </a:xfrm>
        </p:spPr>
        <p:txBody>
          <a:bodyPr/>
          <a:lstStyle>
            <a:lvl1pPr marL="0" indent="0" algn="l">
              <a:buNone/>
              <a:defRPr b="1">
                <a:solidFill>
                  <a:schemeClr val="accent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sp>
        <p:nvSpPr>
          <p:cNvPr id="21" name="Text Placeholder 20"/>
          <p:cNvSpPr>
            <a:spLocks noGrp="1"/>
          </p:cNvSpPr>
          <p:nvPr>
            <p:ph type="body" sz="quarter" idx="13" hasCustomPrompt="1"/>
          </p:nvPr>
        </p:nvSpPr>
        <p:spPr>
          <a:xfrm>
            <a:off x="540000" y="2664000"/>
            <a:ext cx="6659166" cy="216000"/>
          </a:xfrm>
        </p:spPr>
        <p:txBody>
          <a:bodyPr>
            <a:normAutofit/>
          </a:bodyPr>
          <a:lstStyle>
            <a:lvl1pPr marL="0" indent="0">
              <a:buNone/>
              <a:defRPr sz="1125">
                <a:solidFill>
                  <a:schemeClr val="accent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Name, title</a:t>
            </a:r>
            <a:endParaRPr lang="nb-NO" dirty="0"/>
          </a:p>
        </p:txBody>
      </p:sp>
      <p:sp>
        <p:nvSpPr>
          <p:cNvPr id="22" name="Text Placeholder 20"/>
          <p:cNvSpPr>
            <a:spLocks noGrp="1"/>
          </p:cNvSpPr>
          <p:nvPr>
            <p:ph type="body" sz="quarter" idx="14" hasCustomPrompt="1"/>
          </p:nvPr>
        </p:nvSpPr>
        <p:spPr>
          <a:xfrm>
            <a:off x="540000" y="2880000"/>
            <a:ext cx="6659166" cy="216000"/>
          </a:xfrm>
        </p:spPr>
        <p:txBody>
          <a:bodyPr>
            <a:normAutofit/>
          </a:bodyPr>
          <a:lstStyle>
            <a:lvl1pPr marL="0" indent="0">
              <a:buNone/>
              <a:defRPr sz="1125">
                <a:solidFill>
                  <a:schemeClr val="accent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Date</a:t>
            </a:r>
            <a:endParaRPr lang="nb-NO"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503884"/>
            <a:ext cx="1133563" cy="371771"/>
          </a:xfrm>
          <a:prstGeom prst="rect">
            <a:avLst/>
          </a:prstGeom>
        </p:spPr>
      </p:pic>
      <p:grpSp>
        <p:nvGrpSpPr>
          <p:cNvPr id="14" name="Group 13"/>
          <p:cNvGrpSpPr/>
          <p:nvPr userDrawn="1"/>
        </p:nvGrpSpPr>
        <p:grpSpPr>
          <a:xfrm>
            <a:off x="6983082" y="2896858"/>
            <a:ext cx="2159231" cy="3499627"/>
            <a:chOff x="6246813" y="2906713"/>
            <a:chExt cx="2879725" cy="3500437"/>
          </a:xfrm>
        </p:grpSpPr>
        <p:sp>
          <p:nvSpPr>
            <p:cNvPr id="15"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16"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17"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18"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19"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grpSp>
    </p:spTree>
    <p:extLst>
      <p:ext uri="{BB962C8B-B14F-4D97-AF65-F5344CB8AC3E}">
        <p14:creationId xmlns:p14="http://schemas.microsoft.com/office/powerpoint/2010/main" val="2619102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Content Placeholder 2"/>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6" name="Slide Number Placeholder 5"/>
          <p:cNvSpPr>
            <a:spLocks noGrp="1"/>
          </p:cNvSpPr>
          <p:nvPr>
            <p:ph type="sldNum" sz="quarter" idx="12"/>
          </p:nvPr>
        </p:nvSpPr>
        <p:spPr/>
        <p:txBody>
          <a:bodyPr/>
          <a:lstStyle/>
          <a:p>
            <a:fld id="{D14BCCD3-0010-4FBA-B965-2126ADC31932}" type="slidenum">
              <a:rPr lang="nb-NO" smtClean="0"/>
              <a:t>‹#›</a:t>
            </a:fld>
            <a:endParaRPr lang="nb-NO" dirty="0"/>
          </a:p>
        </p:txBody>
      </p:sp>
      <p:sp>
        <p:nvSpPr>
          <p:cNvPr id="10"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Tree>
    <p:extLst>
      <p:ext uri="{BB962C8B-B14F-4D97-AF65-F5344CB8AC3E}">
        <p14:creationId xmlns:p14="http://schemas.microsoft.com/office/powerpoint/2010/main" val="2838967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6659166" cy="720000"/>
          </a:xfrm>
        </p:spPr>
        <p:txBody>
          <a:bodyPr/>
          <a:lstStyle/>
          <a:p>
            <a:r>
              <a:rPr lang="nb-NO"/>
              <a:t>Click to edit Master title style</a:t>
            </a:r>
            <a:endParaRPr lang="nb-NO" dirty="0"/>
          </a:p>
        </p:txBody>
      </p:sp>
      <p:sp>
        <p:nvSpPr>
          <p:cNvPr id="3" name="Content Placeholder 2"/>
          <p:cNvSpPr>
            <a:spLocks noGrp="1"/>
          </p:cNvSpPr>
          <p:nvPr>
            <p:ph sz="half" idx="1" hasCustomPrompt="1"/>
          </p:nvPr>
        </p:nvSpPr>
        <p:spPr>
          <a:xfrm>
            <a:off x="540000" y="2088000"/>
            <a:ext cx="3879886" cy="3672000"/>
          </a:xfrm>
        </p:spPr>
        <p:txBody>
          <a:bodyPr>
            <a:normAutofit/>
          </a:bodyPr>
          <a:lstStyle>
            <a:lvl1pPr>
              <a:defRPr sz="1425"/>
            </a:lvl1pPr>
            <a:lvl2pPr>
              <a:defRPr sz="1425"/>
            </a:lvl2pPr>
            <a:lvl3pPr>
              <a:defRPr sz="1425"/>
            </a:lvl3pPr>
            <a:lvl4pPr>
              <a:defRPr sz="1425"/>
            </a:lvl4pPr>
            <a:lvl5pPr>
              <a:defRPr sz="1425"/>
            </a:lvl5pPr>
            <a:lvl6pPr>
              <a:defRPr sz="1575"/>
            </a:lvl6pPr>
            <a:lvl7pPr>
              <a:defRPr sz="1575"/>
            </a:lvl7pPr>
            <a:lvl8pPr>
              <a:defRPr sz="1575"/>
            </a:lvl8pPr>
            <a:lvl9pPr>
              <a:defRPr sz="1575"/>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4" name="Content Placeholder 3"/>
          <p:cNvSpPr>
            <a:spLocks noGrp="1"/>
          </p:cNvSpPr>
          <p:nvPr>
            <p:ph sz="half" idx="2" hasCustomPrompt="1"/>
          </p:nvPr>
        </p:nvSpPr>
        <p:spPr>
          <a:xfrm>
            <a:off x="4688114" y="2088000"/>
            <a:ext cx="3879886" cy="3672000"/>
          </a:xfrm>
        </p:spPr>
        <p:txBody>
          <a:bodyPr>
            <a:normAutofit/>
          </a:bodyPr>
          <a:lstStyle>
            <a:lvl1pPr>
              <a:defRPr sz="1425"/>
            </a:lvl1pPr>
            <a:lvl2pPr>
              <a:defRPr sz="1425"/>
            </a:lvl2pPr>
            <a:lvl3pPr>
              <a:defRPr sz="1425"/>
            </a:lvl3pPr>
            <a:lvl4pPr>
              <a:defRPr sz="1425"/>
            </a:lvl4pPr>
            <a:lvl5pPr>
              <a:defRPr sz="1425"/>
            </a:lvl5pPr>
            <a:lvl6pPr>
              <a:defRPr sz="1575"/>
            </a:lvl6pPr>
            <a:lvl7pPr>
              <a:defRPr sz="1575"/>
            </a:lvl7pPr>
            <a:lvl8pPr>
              <a:defRPr sz="1575"/>
            </a:lvl8pPr>
            <a:lvl9pPr>
              <a:defRPr sz="1575"/>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Tree>
    <p:extLst>
      <p:ext uri="{BB962C8B-B14F-4D97-AF65-F5344CB8AC3E}">
        <p14:creationId xmlns:p14="http://schemas.microsoft.com/office/powerpoint/2010/main" val="1959095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6659166" cy="720000"/>
          </a:xfrm>
        </p:spPr>
        <p:txBody>
          <a:bodyPr/>
          <a:lstStyle/>
          <a:p>
            <a:r>
              <a:rPr lang="nb-NO"/>
              <a:t>Click to edit Master title style</a:t>
            </a:r>
            <a:endParaRPr lang="nb-NO" dirty="0"/>
          </a:p>
        </p:txBody>
      </p:sp>
      <p:sp>
        <p:nvSpPr>
          <p:cNvPr id="4" name="Content Placeholder 3"/>
          <p:cNvSpPr>
            <a:spLocks noGrp="1"/>
          </p:cNvSpPr>
          <p:nvPr>
            <p:ph sz="half" idx="2" hasCustomPrompt="1"/>
          </p:nvPr>
        </p:nvSpPr>
        <p:spPr>
          <a:xfrm>
            <a:off x="4688114" y="2088000"/>
            <a:ext cx="3879886" cy="3672000"/>
          </a:xfrm>
        </p:spPr>
        <p:txBody>
          <a:bodyPr>
            <a:normAutofit/>
          </a:bodyPr>
          <a:lstStyle>
            <a:lvl1pPr>
              <a:defRPr sz="1425"/>
            </a:lvl1pPr>
            <a:lvl2pPr>
              <a:defRPr sz="1425"/>
            </a:lvl2pPr>
            <a:lvl3pPr>
              <a:defRPr sz="1425"/>
            </a:lvl3pPr>
            <a:lvl4pPr>
              <a:defRPr sz="1425"/>
            </a:lvl4pPr>
            <a:lvl5pPr>
              <a:defRPr sz="1425"/>
            </a:lvl5pPr>
            <a:lvl6pPr>
              <a:defRPr sz="1575"/>
            </a:lvl6pPr>
            <a:lvl7pPr>
              <a:defRPr sz="1575"/>
            </a:lvl7pPr>
            <a:lvl8pPr>
              <a:defRPr sz="1575"/>
            </a:lvl8pPr>
            <a:lvl9pPr>
              <a:defRPr sz="1575"/>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
        <p:nvSpPr>
          <p:cNvPr id="10" name="Picture Placeholder 9"/>
          <p:cNvSpPr>
            <a:spLocks noGrp="1"/>
          </p:cNvSpPr>
          <p:nvPr>
            <p:ph type="pic" sz="quarter" idx="14"/>
          </p:nvPr>
        </p:nvSpPr>
        <p:spPr>
          <a:xfrm>
            <a:off x="539751" y="1800000"/>
            <a:ext cx="3924000" cy="3996000"/>
          </a:xfrm>
          <a:solidFill>
            <a:schemeClr val="accent6"/>
          </a:solidFill>
        </p:spPr>
        <p:txBody>
          <a:bodyPr anchor="ctr" anchorCtr="0"/>
          <a:lstStyle>
            <a:lvl1pPr marL="0" indent="0" algn="ctr">
              <a:buFontTx/>
              <a:buNone/>
              <a:defRPr/>
            </a:lvl1pPr>
          </a:lstStyle>
          <a:p>
            <a:r>
              <a:rPr lang="nb-NO"/>
              <a:t>Click icon to add picture</a:t>
            </a:r>
            <a:endParaRPr lang="nb-NO" dirty="0"/>
          </a:p>
        </p:txBody>
      </p:sp>
    </p:spTree>
    <p:extLst>
      <p:ext uri="{BB962C8B-B14F-4D97-AF65-F5344CB8AC3E}">
        <p14:creationId xmlns:p14="http://schemas.microsoft.com/office/powerpoint/2010/main" val="3301064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644000" y="1800000"/>
            <a:ext cx="3924000" cy="3996000"/>
          </a:xfrm>
          <a:solidFill>
            <a:schemeClr val="accent6"/>
          </a:solidFill>
        </p:spPr>
        <p:txBody>
          <a:bodyPr anchor="ctr" anchorCtr="0"/>
          <a:lstStyle>
            <a:lvl1pPr marL="0" indent="0" algn="ctr">
              <a:buFontTx/>
              <a:buNone/>
              <a:defRPr/>
            </a:lvl1pPr>
          </a:lstStyle>
          <a:p>
            <a:r>
              <a:rPr lang="nb-NO"/>
              <a:t>Click icon to add picture</a:t>
            </a:r>
            <a:endParaRPr lang="nb-NO" dirty="0"/>
          </a:p>
        </p:txBody>
      </p:sp>
      <p:sp>
        <p:nvSpPr>
          <p:cNvPr id="2" name="Title 1"/>
          <p:cNvSpPr>
            <a:spLocks noGrp="1"/>
          </p:cNvSpPr>
          <p:nvPr>
            <p:ph type="title"/>
          </p:nvPr>
        </p:nvSpPr>
        <p:spPr>
          <a:xfrm>
            <a:off x="540000" y="360000"/>
            <a:ext cx="6659166" cy="720000"/>
          </a:xfrm>
        </p:spPr>
        <p:txBody>
          <a:bodyPr/>
          <a:lstStyle/>
          <a:p>
            <a:r>
              <a:rPr lang="nb-NO"/>
              <a:t>Click to edit Master title style</a:t>
            </a:r>
            <a:endParaRPr lang="nb-NO" dirty="0"/>
          </a:p>
        </p:txBody>
      </p:sp>
      <p:sp>
        <p:nvSpPr>
          <p:cNvPr id="4" name="Content Placeholder 3"/>
          <p:cNvSpPr>
            <a:spLocks noGrp="1"/>
          </p:cNvSpPr>
          <p:nvPr>
            <p:ph sz="half" idx="2" hasCustomPrompt="1"/>
          </p:nvPr>
        </p:nvSpPr>
        <p:spPr>
          <a:xfrm>
            <a:off x="539750" y="2088000"/>
            <a:ext cx="3879886" cy="3672000"/>
          </a:xfrm>
        </p:spPr>
        <p:txBody>
          <a:bodyPr>
            <a:normAutofit/>
          </a:bodyPr>
          <a:lstStyle>
            <a:lvl1pPr>
              <a:defRPr sz="1425"/>
            </a:lvl1pPr>
            <a:lvl2pPr>
              <a:defRPr sz="1425"/>
            </a:lvl2pPr>
            <a:lvl3pPr>
              <a:defRPr sz="1425"/>
            </a:lvl3pPr>
            <a:lvl4pPr>
              <a:defRPr sz="1425"/>
            </a:lvl4pPr>
            <a:lvl5pPr>
              <a:defRPr sz="1425"/>
            </a:lvl5pPr>
            <a:lvl6pPr>
              <a:defRPr sz="1575"/>
            </a:lvl6pPr>
            <a:lvl7pPr>
              <a:defRPr sz="1575"/>
            </a:lvl7pPr>
            <a:lvl8pPr>
              <a:defRPr sz="1575"/>
            </a:lvl8pPr>
            <a:lvl9pPr>
              <a:defRPr sz="1575"/>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Tree>
    <p:extLst>
      <p:ext uri="{BB962C8B-B14F-4D97-AF65-F5344CB8AC3E}">
        <p14:creationId xmlns:p14="http://schemas.microsoft.com/office/powerpoint/2010/main" val="181703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969CB03C-393F-4B33-A0C6-C4EF3767C45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644000" y="1799999"/>
            <a:ext cx="3924000" cy="1908000"/>
          </a:xfrm>
          <a:solidFill>
            <a:schemeClr val="accent6"/>
          </a:solidFill>
        </p:spPr>
        <p:txBody>
          <a:bodyPr anchor="ctr" anchorCtr="0"/>
          <a:lstStyle>
            <a:lvl1pPr marL="0" indent="0" algn="ctr">
              <a:buFontTx/>
              <a:buNone/>
              <a:defRPr/>
            </a:lvl1pPr>
          </a:lstStyle>
          <a:p>
            <a:r>
              <a:rPr lang="nb-NO"/>
              <a:t>Click icon to add picture</a:t>
            </a:r>
            <a:endParaRPr lang="nb-NO" dirty="0"/>
          </a:p>
        </p:txBody>
      </p:sp>
      <p:sp>
        <p:nvSpPr>
          <p:cNvPr id="2" name="Title 1"/>
          <p:cNvSpPr>
            <a:spLocks noGrp="1"/>
          </p:cNvSpPr>
          <p:nvPr>
            <p:ph type="title"/>
          </p:nvPr>
        </p:nvSpPr>
        <p:spPr>
          <a:xfrm>
            <a:off x="540000" y="360000"/>
            <a:ext cx="6659166" cy="720000"/>
          </a:xfrm>
        </p:spPr>
        <p:txBody>
          <a:bodyPr/>
          <a:lstStyle/>
          <a:p>
            <a:r>
              <a:rPr lang="nb-NO"/>
              <a:t>Click to edit Master title style</a:t>
            </a:r>
            <a:endParaRPr lang="nb-NO" dirty="0"/>
          </a:p>
        </p:txBody>
      </p:sp>
      <p:sp>
        <p:nvSpPr>
          <p:cNvPr id="4" name="Content Placeholder 3"/>
          <p:cNvSpPr>
            <a:spLocks noGrp="1"/>
          </p:cNvSpPr>
          <p:nvPr>
            <p:ph sz="half" idx="2" hasCustomPrompt="1"/>
          </p:nvPr>
        </p:nvSpPr>
        <p:spPr>
          <a:xfrm>
            <a:off x="539750" y="2088000"/>
            <a:ext cx="3879886" cy="3672000"/>
          </a:xfrm>
        </p:spPr>
        <p:txBody>
          <a:bodyPr>
            <a:normAutofit/>
          </a:bodyPr>
          <a:lstStyle>
            <a:lvl1pPr>
              <a:defRPr sz="1425"/>
            </a:lvl1pPr>
            <a:lvl2pPr>
              <a:defRPr sz="1425"/>
            </a:lvl2pPr>
            <a:lvl3pPr>
              <a:defRPr sz="1425"/>
            </a:lvl3pPr>
            <a:lvl4pPr>
              <a:defRPr sz="1425"/>
            </a:lvl4pPr>
            <a:lvl5pPr>
              <a:defRPr sz="1425"/>
            </a:lvl5pPr>
            <a:lvl6pPr>
              <a:defRPr sz="1575"/>
            </a:lvl6pPr>
            <a:lvl7pPr>
              <a:defRPr sz="1575"/>
            </a:lvl7pPr>
            <a:lvl8pPr>
              <a:defRPr sz="1575"/>
            </a:lvl8pPr>
            <a:lvl9pPr>
              <a:defRPr sz="1575"/>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
        <p:nvSpPr>
          <p:cNvPr id="8" name="Picture Placeholder 9"/>
          <p:cNvSpPr>
            <a:spLocks noGrp="1"/>
          </p:cNvSpPr>
          <p:nvPr>
            <p:ph type="pic" sz="quarter" idx="15"/>
          </p:nvPr>
        </p:nvSpPr>
        <p:spPr>
          <a:xfrm>
            <a:off x="4644000" y="3888000"/>
            <a:ext cx="3924000" cy="1908000"/>
          </a:xfrm>
          <a:solidFill>
            <a:schemeClr val="accent6"/>
          </a:solidFill>
        </p:spPr>
        <p:txBody>
          <a:bodyPr anchor="ctr" anchorCtr="0"/>
          <a:lstStyle>
            <a:lvl1pPr marL="0" indent="0" algn="ctr">
              <a:buFontTx/>
              <a:buNone/>
              <a:defRPr/>
            </a:lvl1pPr>
          </a:lstStyle>
          <a:p>
            <a:r>
              <a:rPr lang="nb-NO"/>
              <a:t>Click icon to add picture</a:t>
            </a:r>
            <a:endParaRPr lang="nb-NO" dirty="0"/>
          </a:p>
        </p:txBody>
      </p:sp>
    </p:spTree>
    <p:extLst>
      <p:ext uri="{BB962C8B-B14F-4D97-AF65-F5344CB8AC3E}">
        <p14:creationId xmlns:p14="http://schemas.microsoft.com/office/powerpoint/2010/main" val="1015272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5" name="Slide Number Placeholder 4"/>
          <p:cNvSpPr>
            <a:spLocks noGrp="1"/>
          </p:cNvSpPr>
          <p:nvPr>
            <p:ph type="sldNum" sz="quarter" idx="12"/>
          </p:nvPr>
        </p:nvSpPr>
        <p:spPr/>
        <p:txBody>
          <a:bodyPr/>
          <a:lstStyle/>
          <a:p>
            <a:fld id="{D14BCCD3-0010-4FBA-B965-2126ADC31932}" type="slidenum">
              <a:rPr lang="nb-NO" smtClean="0"/>
              <a:t>‹#›</a:t>
            </a:fld>
            <a:endParaRPr lang="nb-NO" dirty="0"/>
          </a:p>
        </p:txBody>
      </p:sp>
      <p:sp>
        <p:nvSpPr>
          <p:cNvPr id="6"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accent4"/>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spTree>
    <p:extLst>
      <p:ext uri="{BB962C8B-B14F-4D97-AF65-F5344CB8AC3E}">
        <p14:creationId xmlns:p14="http://schemas.microsoft.com/office/powerpoint/2010/main" val="1368616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5" name="Slide Number Placeholder 4"/>
          <p:cNvSpPr>
            <a:spLocks noGrp="1"/>
          </p:cNvSpPr>
          <p:nvPr>
            <p:ph type="sldNum" sz="quarter" idx="12"/>
          </p:nvPr>
        </p:nvSpPr>
        <p:spPr/>
        <p:txBody>
          <a:bodyPr/>
          <a:lstStyle/>
          <a:p>
            <a:fld id="{D14BCCD3-0010-4FBA-B965-2126ADC31932}" type="slidenum">
              <a:rPr lang="nb-NO" smtClean="0"/>
              <a:t>‹#›</a:t>
            </a:fld>
            <a:endParaRPr lang="nb-NO" dirty="0"/>
          </a:p>
        </p:txBody>
      </p:sp>
    </p:spTree>
    <p:extLst>
      <p:ext uri="{BB962C8B-B14F-4D97-AF65-F5344CB8AC3E}">
        <p14:creationId xmlns:p14="http://schemas.microsoft.com/office/powerpoint/2010/main" val="1545389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nb-NO" smtClean="0"/>
              <a:t>‹#›</a:t>
            </a:fld>
            <a:endParaRPr lang="nb-NO" dirty="0"/>
          </a:p>
        </p:txBody>
      </p:sp>
    </p:spTree>
    <p:extLst>
      <p:ext uri="{BB962C8B-B14F-4D97-AF65-F5344CB8AC3E}">
        <p14:creationId xmlns:p14="http://schemas.microsoft.com/office/powerpoint/2010/main" val="3786480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700889"/>
            <a:ext cx="6659166" cy="720000"/>
          </a:xfrm>
        </p:spPr>
        <p:txBody>
          <a:bodyPr/>
          <a:lstStyle>
            <a:lvl1pPr>
              <a:defRPr sz="2174">
                <a:solidFill>
                  <a:schemeClr val="bg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492936"/>
            <a:ext cx="6659166" cy="360000"/>
          </a:xfrm>
        </p:spPr>
        <p:txBody>
          <a:bodyPr/>
          <a:lstStyle>
            <a:lvl1pPr marL="0" indent="0" algn="l">
              <a:buNone/>
              <a:defRPr b="1">
                <a:solidFill>
                  <a:schemeClr val="accent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grpSp>
        <p:nvGrpSpPr>
          <p:cNvPr id="18" name="Group 17"/>
          <p:cNvGrpSpPr/>
          <p:nvPr userDrawn="1"/>
        </p:nvGrpSpPr>
        <p:grpSpPr>
          <a:xfrm>
            <a:off x="6983082" y="2896858"/>
            <a:ext cx="2159231" cy="3499627"/>
            <a:chOff x="6246813" y="2906713"/>
            <a:chExt cx="2879725" cy="3500437"/>
          </a:xfrm>
        </p:grpSpPr>
        <p:sp>
          <p:nvSpPr>
            <p:cNvPr id="19"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20"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21"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22"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23"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gr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89" y="586665"/>
            <a:ext cx="1133563" cy="371771"/>
          </a:xfrm>
          <a:prstGeom prst="rect">
            <a:avLst/>
          </a:prstGeom>
        </p:spPr>
      </p:pic>
    </p:spTree>
    <p:extLst>
      <p:ext uri="{BB962C8B-B14F-4D97-AF65-F5344CB8AC3E}">
        <p14:creationId xmlns:p14="http://schemas.microsoft.com/office/powerpoint/2010/main" val="2097998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5" name="Bildobjekt 4" descr="image3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736" cy="6858000"/>
          </a:xfrm>
          <a:prstGeom prst="rect">
            <a:avLst/>
          </a:prstGeom>
        </p:spPr>
      </p:pic>
      <p:sp>
        <p:nvSpPr>
          <p:cNvPr id="2" name="Title 1"/>
          <p:cNvSpPr>
            <a:spLocks noGrp="1"/>
          </p:cNvSpPr>
          <p:nvPr>
            <p:ph type="ctrTitle"/>
          </p:nvPr>
        </p:nvSpPr>
        <p:spPr>
          <a:xfrm>
            <a:off x="540000" y="1368001"/>
            <a:ext cx="8028000" cy="720000"/>
          </a:xfrm>
        </p:spPr>
        <p:txBody>
          <a:bodyPr/>
          <a:lstStyle>
            <a:lvl1pPr>
              <a:defRPr sz="2174">
                <a:solidFill>
                  <a:schemeClr val="accent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160000"/>
            <a:ext cx="8028000" cy="360000"/>
          </a:xfrm>
        </p:spPr>
        <p:txBody>
          <a:bodyPr/>
          <a:lstStyle>
            <a:lvl1pPr marL="0" indent="0" algn="l">
              <a:buNone/>
              <a:defRPr b="1">
                <a:solidFill>
                  <a:schemeClr val="tx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sp>
        <p:nvSpPr>
          <p:cNvPr id="21" name="Text Placeholder 20"/>
          <p:cNvSpPr>
            <a:spLocks noGrp="1"/>
          </p:cNvSpPr>
          <p:nvPr>
            <p:ph type="body" sz="quarter" idx="13" hasCustomPrompt="1"/>
          </p:nvPr>
        </p:nvSpPr>
        <p:spPr>
          <a:xfrm>
            <a:off x="540000" y="2664000"/>
            <a:ext cx="8028000"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Name, title</a:t>
            </a:r>
            <a:endParaRPr lang="nb-NO" dirty="0"/>
          </a:p>
        </p:txBody>
      </p:sp>
      <p:sp>
        <p:nvSpPr>
          <p:cNvPr id="22" name="Text Placeholder 20"/>
          <p:cNvSpPr>
            <a:spLocks noGrp="1"/>
          </p:cNvSpPr>
          <p:nvPr>
            <p:ph type="body" sz="quarter" idx="14" hasCustomPrompt="1"/>
          </p:nvPr>
        </p:nvSpPr>
        <p:spPr>
          <a:xfrm>
            <a:off x="540000" y="2880000"/>
            <a:ext cx="8028000"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Date</a:t>
            </a:r>
            <a:endParaRPr lang="nb-NO" dirty="0"/>
          </a:p>
        </p:txBody>
      </p:sp>
      <p:grpSp>
        <p:nvGrpSpPr>
          <p:cNvPr id="15" name="Group 14"/>
          <p:cNvGrpSpPr/>
          <p:nvPr userDrawn="1"/>
        </p:nvGrpSpPr>
        <p:grpSpPr>
          <a:xfrm>
            <a:off x="6983082" y="2896858"/>
            <a:ext cx="2159231" cy="3499627"/>
            <a:chOff x="6246813" y="2906713"/>
            <a:chExt cx="2879725" cy="3500437"/>
          </a:xfrm>
          <a:solidFill>
            <a:schemeClr val="accent1"/>
          </a:solidFill>
        </p:grpSpPr>
        <p:sp>
          <p:nvSpPr>
            <p:cNvPr id="16"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7"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8"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9"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20"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gr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60" y="503884"/>
            <a:ext cx="1133563" cy="371771"/>
          </a:xfrm>
          <a:prstGeom prst="rect">
            <a:avLst/>
          </a:prstGeom>
        </p:spPr>
      </p:pic>
    </p:spTree>
    <p:extLst>
      <p:ext uri="{BB962C8B-B14F-4D97-AF65-F5344CB8AC3E}">
        <p14:creationId xmlns:p14="http://schemas.microsoft.com/office/powerpoint/2010/main" val="1831226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 y="794"/>
            <a:ext cx="9141619" cy="6856412"/>
          </a:xfrm>
          <a:prstGeom prst="rect">
            <a:avLst/>
          </a:prstGeom>
        </p:spPr>
      </p:pic>
      <p:sp>
        <p:nvSpPr>
          <p:cNvPr id="2" name="Title 1"/>
          <p:cNvSpPr>
            <a:spLocks noGrp="1"/>
          </p:cNvSpPr>
          <p:nvPr>
            <p:ph type="ctrTitle"/>
          </p:nvPr>
        </p:nvSpPr>
        <p:spPr>
          <a:xfrm>
            <a:off x="540000" y="1368001"/>
            <a:ext cx="8028000" cy="720000"/>
          </a:xfrm>
        </p:spPr>
        <p:txBody>
          <a:bodyPr/>
          <a:lstStyle>
            <a:lvl1pPr>
              <a:defRPr sz="2174">
                <a:solidFill>
                  <a:schemeClr val="accent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160000"/>
            <a:ext cx="8028000" cy="360000"/>
          </a:xfrm>
        </p:spPr>
        <p:txBody>
          <a:bodyPr/>
          <a:lstStyle>
            <a:lvl1pPr marL="0" indent="0" algn="l">
              <a:buNone/>
              <a:defRPr b="1">
                <a:solidFill>
                  <a:schemeClr val="tx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sp>
        <p:nvSpPr>
          <p:cNvPr id="21" name="Text Placeholder 20"/>
          <p:cNvSpPr>
            <a:spLocks noGrp="1"/>
          </p:cNvSpPr>
          <p:nvPr>
            <p:ph type="body" sz="quarter" idx="13" hasCustomPrompt="1"/>
          </p:nvPr>
        </p:nvSpPr>
        <p:spPr>
          <a:xfrm>
            <a:off x="540000" y="2664000"/>
            <a:ext cx="8028000"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Name, title</a:t>
            </a:r>
            <a:endParaRPr lang="nb-NO" dirty="0"/>
          </a:p>
        </p:txBody>
      </p:sp>
      <p:sp>
        <p:nvSpPr>
          <p:cNvPr id="22" name="Text Placeholder 20"/>
          <p:cNvSpPr>
            <a:spLocks noGrp="1"/>
          </p:cNvSpPr>
          <p:nvPr>
            <p:ph type="body" sz="quarter" idx="14" hasCustomPrompt="1"/>
          </p:nvPr>
        </p:nvSpPr>
        <p:spPr>
          <a:xfrm>
            <a:off x="540000" y="2880000"/>
            <a:ext cx="8028000"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Date</a:t>
            </a:r>
            <a:endParaRPr lang="nb-NO" dirty="0"/>
          </a:p>
        </p:txBody>
      </p:sp>
      <p:grpSp>
        <p:nvGrpSpPr>
          <p:cNvPr id="14" name="Group 13"/>
          <p:cNvGrpSpPr/>
          <p:nvPr userDrawn="1"/>
        </p:nvGrpSpPr>
        <p:grpSpPr>
          <a:xfrm>
            <a:off x="6983082" y="2896858"/>
            <a:ext cx="2159231" cy="3499627"/>
            <a:chOff x="6246813" y="2906713"/>
            <a:chExt cx="2879725" cy="3500437"/>
          </a:xfrm>
          <a:solidFill>
            <a:schemeClr val="accent1"/>
          </a:solidFill>
        </p:grpSpPr>
        <p:sp>
          <p:nvSpPr>
            <p:cNvPr id="15"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6"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7"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8"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9"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60" y="503884"/>
            <a:ext cx="1133563" cy="371771"/>
          </a:xfrm>
          <a:prstGeom prst="rect">
            <a:avLst/>
          </a:prstGeom>
        </p:spPr>
      </p:pic>
    </p:spTree>
    <p:extLst>
      <p:ext uri="{BB962C8B-B14F-4D97-AF65-F5344CB8AC3E}">
        <p14:creationId xmlns:p14="http://schemas.microsoft.com/office/powerpoint/2010/main" val="3472787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68001"/>
            <a:ext cx="6659166" cy="720000"/>
          </a:xfrm>
        </p:spPr>
        <p:txBody>
          <a:bodyPr/>
          <a:lstStyle>
            <a:lvl1pPr>
              <a:defRPr sz="2174">
                <a:solidFill>
                  <a:schemeClr val="accent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160000"/>
            <a:ext cx="6659166" cy="360000"/>
          </a:xfrm>
        </p:spPr>
        <p:txBody>
          <a:bodyPr/>
          <a:lstStyle>
            <a:lvl1pPr marL="0" indent="0" algn="l">
              <a:buNone/>
              <a:defRPr b="1">
                <a:solidFill>
                  <a:schemeClr val="tx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sp>
        <p:nvSpPr>
          <p:cNvPr id="21" name="Text Placeholder 20"/>
          <p:cNvSpPr>
            <a:spLocks noGrp="1"/>
          </p:cNvSpPr>
          <p:nvPr>
            <p:ph type="body" sz="quarter" idx="13" hasCustomPrompt="1"/>
          </p:nvPr>
        </p:nvSpPr>
        <p:spPr>
          <a:xfrm>
            <a:off x="540000" y="2664000"/>
            <a:ext cx="6659166"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Name, title</a:t>
            </a:r>
            <a:endParaRPr lang="nb-NO" dirty="0"/>
          </a:p>
        </p:txBody>
      </p:sp>
      <p:sp>
        <p:nvSpPr>
          <p:cNvPr id="22" name="Text Placeholder 20"/>
          <p:cNvSpPr>
            <a:spLocks noGrp="1"/>
          </p:cNvSpPr>
          <p:nvPr>
            <p:ph type="body" sz="quarter" idx="14" hasCustomPrompt="1"/>
          </p:nvPr>
        </p:nvSpPr>
        <p:spPr>
          <a:xfrm>
            <a:off x="540000" y="2880000"/>
            <a:ext cx="6659166"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Date</a:t>
            </a:r>
            <a:endParaRPr lang="nb-NO" dirty="0"/>
          </a:p>
        </p:txBody>
      </p:sp>
      <p:grpSp>
        <p:nvGrpSpPr>
          <p:cNvPr id="14" name="Group 13"/>
          <p:cNvGrpSpPr/>
          <p:nvPr userDrawn="1"/>
        </p:nvGrpSpPr>
        <p:grpSpPr>
          <a:xfrm>
            <a:off x="6983082" y="2896858"/>
            <a:ext cx="2159231" cy="3499627"/>
            <a:chOff x="6246813" y="2906713"/>
            <a:chExt cx="2879725" cy="3500437"/>
          </a:xfrm>
          <a:solidFill>
            <a:schemeClr val="accent1"/>
          </a:solidFill>
        </p:grpSpPr>
        <p:sp>
          <p:nvSpPr>
            <p:cNvPr id="15"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6"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7"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8"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9"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60" y="503884"/>
            <a:ext cx="1133563" cy="371771"/>
          </a:xfrm>
          <a:prstGeom prst="rect">
            <a:avLst/>
          </a:prstGeom>
        </p:spPr>
      </p:pic>
    </p:spTree>
    <p:extLst>
      <p:ext uri="{BB962C8B-B14F-4D97-AF65-F5344CB8AC3E}">
        <p14:creationId xmlns:p14="http://schemas.microsoft.com/office/powerpoint/2010/main" val="2450754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Page">
    <p:bg>
      <p:bgPr>
        <a:solidFill>
          <a:schemeClr val="accent1"/>
        </a:solidFill>
        <a:effectLst/>
      </p:bgPr>
    </p:bg>
    <p:spTree>
      <p:nvGrpSpPr>
        <p:cNvPr id="1" name=""/>
        <p:cNvGrpSpPr/>
        <p:nvPr/>
      </p:nvGrpSpPr>
      <p:grpSpPr>
        <a:xfrm>
          <a:off x="0" y="0"/>
          <a:ext cx="0" cy="0"/>
          <a:chOff x="0" y="0"/>
          <a:chExt cx="0" cy="0"/>
        </a:xfrm>
      </p:grpSpPr>
      <p:grpSp>
        <p:nvGrpSpPr>
          <p:cNvPr id="30" name="Group 29"/>
          <p:cNvGrpSpPr/>
          <p:nvPr userDrawn="1"/>
        </p:nvGrpSpPr>
        <p:grpSpPr>
          <a:xfrm>
            <a:off x="1191" y="3174465"/>
            <a:ext cx="9142519" cy="3494867"/>
            <a:chOff x="1588" y="1682750"/>
            <a:chExt cx="12204700" cy="3495676"/>
          </a:xfrm>
        </p:grpSpPr>
        <p:sp>
          <p:nvSpPr>
            <p:cNvPr id="31" name="Freeform 5"/>
            <p:cNvSpPr>
              <a:spLocks/>
            </p:cNvSpPr>
            <p:nvPr userDrawn="1"/>
          </p:nvSpPr>
          <p:spPr bwMode="auto">
            <a:xfrm>
              <a:off x="1938338" y="3292475"/>
              <a:ext cx="255588" cy="427038"/>
            </a:xfrm>
            <a:custGeom>
              <a:avLst/>
              <a:gdLst>
                <a:gd name="T0" fmla="*/ 80 w 161"/>
                <a:gd name="T1" fmla="*/ 269 h 269"/>
                <a:gd name="T2" fmla="*/ 80 w 161"/>
                <a:gd name="T3" fmla="*/ 269 h 269"/>
                <a:gd name="T4" fmla="*/ 0 w 161"/>
                <a:gd name="T5" fmla="*/ 189 h 269"/>
                <a:gd name="T6" fmla="*/ 0 w 161"/>
                <a:gd name="T7" fmla="*/ 80 h 269"/>
                <a:gd name="T8" fmla="*/ 80 w 161"/>
                <a:gd name="T9" fmla="*/ 0 h 269"/>
                <a:gd name="T10" fmla="*/ 80 w 161"/>
                <a:gd name="T11" fmla="*/ 0 h 269"/>
                <a:gd name="T12" fmla="*/ 161 w 161"/>
                <a:gd name="T13" fmla="*/ 80 h 269"/>
                <a:gd name="T14" fmla="*/ 161 w 161"/>
                <a:gd name="T15" fmla="*/ 189 h 269"/>
                <a:gd name="T16" fmla="*/ 80 w 161"/>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9">
                  <a:moveTo>
                    <a:pt x="80" y="269"/>
                  </a:moveTo>
                  <a:cubicBezTo>
                    <a:pt x="80" y="269"/>
                    <a:pt x="80" y="269"/>
                    <a:pt x="80" y="269"/>
                  </a:cubicBezTo>
                  <a:cubicBezTo>
                    <a:pt x="36" y="269"/>
                    <a:pt x="0" y="233"/>
                    <a:pt x="0" y="189"/>
                  </a:cubicBezTo>
                  <a:cubicBezTo>
                    <a:pt x="0" y="80"/>
                    <a:pt x="0" y="80"/>
                    <a:pt x="0" y="80"/>
                  </a:cubicBezTo>
                  <a:cubicBezTo>
                    <a:pt x="0" y="36"/>
                    <a:pt x="36" y="0"/>
                    <a:pt x="80" y="0"/>
                  </a:cubicBezTo>
                  <a:cubicBezTo>
                    <a:pt x="80" y="0"/>
                    <a:pt x="80" y="0"/>
                    <a:pt x="80" y="0"/>
                  </a:cubicBezTo>
                  <a:cubicBezTo>
                    <a:pt x="125" y="0"/>
                    <a:pt x="161" y="36"/>
                    <a:pt x="161" y="80"/>
                  </a:cubicBezTo>
                  <a:cubicBezTo>
                    <a:pt x="161" y="189"/>
                    <a:pt x="161" y="189"/>
                    <a:pt x="161" y="189"/>
                  </a:cubicBezTo>
                  <a:cubicBezTo>
                    <a:pt x="161" y="233"/>
                    <a:pt x="125" y="269"/>
                    <a:pt x="80" y="2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2" name="Freeform 6"/>
            <p:cNvSpPr>
              <a:spLocks/>
            </p:cNvSpPr>
            <p:nvPr userDrawn="1"/>
          </p:nvSpPr>
          <p:spPr bwMode="auto">
            <a:xfrm>
              <a:off x="1336675" y="3270250"/>
              <a:ext cx="428625"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1" y="674"/>
                    <a:pt x="0" y="614"/>
                    <a:pt x="0" y="539"/>
                  </a:cubicBezTo>
                  <a:cubicBezTo>
                    <a:pt x="0" y="135"/>
                    <a:pt x="0" y="135"/>
                    <a:pt x="0" y="135"/>
                  </a:cubicBezTo>
                  <a:cubicBezTo>
                    <a:pt x="0" y="60"/>
                    <a:pt x="61" y="0"/>
                    <a:pt x="135" y="0"/>
                  </a:cubicBezTo>
                  <a:cubicBezTo>
                    <a:pt x="135" y="0"/>
                    <a:pt x="135" y="0"/>
                    <a:pt x="135" y="0"/>
                  </a:cubicBezTo>
                  <a:cubicBezTo>
                    <a:pt x="210" y="0"/>
                    <a:pt x="270" y="60"/>
                    <a:pt x="270" y="135"/>
                  </a:cubicBezTo>
                  <a:cubicBezTo>
                    <a:pt x="270" y="539"/>
                    <a:pt x="270" y="539"/>
                    <a:pt x="270" y="539"/>
                  </a:cubicBezTo>
                  <a:cubicBezTo>
                    <a:pt x="270" y="614"/>
                    <a:pt x="210" y="674"/>
                    <a:pt x="135" y="6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3" name="Freeform 7"/>
            <p:cNvSpPr>
              <a:spLocks/>
            </p:cNvSpPr>
            <p:nvPr userDrawn="1"/>
          </p:nvSpPr>
          <p:spPr bwMode="auto">
            <a:xfrm>
              <a:off x="585788" y="2776538"/>
              <a:ext cx="536575" cy="2401888"/>
            </a:xfrm>
            <a:custGeom>
              <a:avLst/>
              <a:gdLst>
                <a:gd name="T0" fmla="*/ 169 w 337"/>
                <a:gd name="T1" fmla="*/ 1510 h 1510"/>
                <a:gd name="T2" fmla="*/ 169 w 337"/>
                <a:gd name="T3" fmla="*/ 1510 h 1510"/>
                <a:gd name="T4" fmla="*/ 0 w 337"/>
                <a:gd name="T5" fmla="*/ 1342 h 1510"/>
                <a:gd name="T6" fmla="*/ 0 w 337"/>
                <a:gd name="T7" fmla="*/ 168 h 1510"/>
                <a:gd name="T8" fmla="*/ 169 w 337"/>
                <a:gd name="T9" fmla="*/ 0 h 1510"/>
                <a:gd name="T10" fmla="*/ 169 w 337"/>
                <a:gd name="T11" fmla="*/ 0 h 1510"/>
                <a:gd name="T12" fmla="*/ 337 w 337"/>
                <a:gd name="T13" fmla="*/ 168 h 1510"/>
                <a:gd name="T14" fmla="*/ 337 w 337"/>
                <a:gd name="T15" fmla="*/ 1342 h 1510"/>
                <a:gd name="T16" fmla="*/ 169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9" y="1510"/>
                  </a:moveTo>
                  <a:cubicBezTo>
                    <a:pt x="169" y="1510"/>
                    <a:pt x="169" y="1510"/>
                    <a:pt x="169" y="1510"/>
                  </a:cubicBezTo>
                  <a:cubicBezTo>
                    <a:pt x="76" y="1510"/>
                    <a:pt x="0" y="1435"/>
                    <a:pt x="0" y="1342"/>
                  </a:cubicBezTo>
                  <a:cubicBezTo>
                    <a:pt x="0" y="168"/>
                    <a:pt x="0" y="168"/>
                    <a:pt x="0" y="168"/>
                  </a:cubicBezTo>
                  <a:cubicBezTo>
                    <a:pt x="0" y="75"/>
                    <a:pt x="76" y="0"/>
                    <a:pt x="169" y="0"/>
                  </a:cubicBezTo>
                  <a:cubicBezTo>
                    <a:pt x="169" y="0"/>
                    <a:pt x="169" y="0"/>
                    <a:pt x="169" y="0"/>
                  </a:cubicBezTo>
                  <a:cubicBezTo>
                    <a:pt x="262" y="0"/>
                    <a:pt x="337" y="75"/>
                    <a:pt x="337" y="168"/>
                  </a:cubicBezTo>
                  <a:cubicBezTo>
                    <a:pt x="337" y="1342"/>
                    <a:pt x="337" y="1342"/>
                    <a:pt x="337" y="1342"/>
                  </a:cubicBezTo>
                  <a:cubicBezTo>
                    <a:pt x="337" y="1435"/>
                    <a:pt x="262" y="1510"/>
                    <a:pt x="169" y="1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4" name="Freeform 8"/>
            <p:cNvSpPr>
              <a:spLocks/>
            </p:cNvSpPr>
            <p:nvPr userDrawn="1"/>
          </p:nvSpPr>
          <p:spPr bwMode="auto">
            <a:xfrm>
              <a:off x="10494963" y="2668588"/>
              <a:ext cx="428625" cy="1073150"/>
            </a:xfrm>
            <a:custGeom>
              <a:avLst/>
              <a:gdLst>
                <a:gd name="T0" fmla="*/ 135 w 270"/>
                <a:gd name="T1" fmla="*/ 675 h 675"/>
                <a:gd name="T2" fmla="*/ 135 w 270"/>
                <a:gd name="T3" fmla="*/ 675 h 675"/>
                <a:gd name="T4" fmla="*/ 0 w 270"/>
                <a:gd name="T5" fmla="*/ 540 h 675"/>
                <a:gd name="T6" fmla="*/ 0 w 270"/>
                <a:gd name="T7" fmla="*/ 135 h 675"/>
                <a:gd name="T8" fmla="*/ 135 w 270"/>
                <a:gd name="T9" fmla="*/ 0 h 675"/>
                <a:gd name="T10" fmla="*/ 135 w 270"/>
                <a:gd name="T11" fmla="*/ 0 h 675"/>
                <a:gd name="T12" fmla="*/ 270 w 270"/>
                <a:gd name="T13" fmla="*/ 135 h 675"/>
                <a:gd name="T14" fmla="*/ 270 w 270"/>
                <a:gd name="T15" fmla="*/ 540 h 675"/>
                <a:gd name="T16" fmla="*/ 135 w 270"/>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5">
                  <a:moveTo>
                    <a:pt x="135" y="675"/>
                  </a:moveTo>
                  <a:cubicBezTo>
                    <a:pt x="135" y="675"/>
                    <a:pt x="135" y="675"/>
                    <a:pt x="135" y="675"/>
                  </a:cubicBezTo>
                  <a:cubicBezTo>
                    <a:pt x="60" y="675"/>
                    <a:pt x="0" y="614"/>
                    <a:pt x="0" y="540"/>
                  </a:cubicBezTo>
                  <a:cubicBezTo>
                    <a:pt x="0" y="135"/>
                    <a:pt x="0" y="135"/>
                    <a:pt x="0" y="135"/>
                  </a:cubicBezTo>
                  <a:cubicBezTo>
                    <a:pt x="0" y="61"/>
                    <a:pt x="60" y="0"/>
                    <a:pt x="135" y="0"/>
                  </a:cubicBezTo>
                  <a:cubicBezTo>
                    <a:pt x="135" y="0"/>
                    <a:pt x="135" y="0"/>
                    <a:pt x="135" y="0"/>
                  </a:cubicBezTo>
                  <a:cubicBezTo>
                    <a:pt x="209" y="0"/>
                    <a:pt x="270" y="61"/>
                    <a:pt x="270" y="135"/>
                  </a:cubicBezTo>
                  <a:cubicBezTo>
                    <a:pt x="270" y="540"/>
                    <a:pt x="270" y="540"/>
                    <a:pt x="270" y="540"/>
                  </a:cubicBezTo>
                  <a:cubicBezTo>
                    <a:pt x="270" y="614"/>
                    <a:pt x="209" y="675"/>
                    <a:pt x="135" y="6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5" name="Freeform 9"/>
            <p:cNvSpPr>
              <a:spLocks/>
            </p:cNvSpPr>
            <p:nvPr userDrawn="1"/>
          </p:nvSpPr>
          <p:spPr bwMode="auto">
            <a:xfrm>
              <a:off x="10066338" y="3292475"/>
              <a:ext cx="255588" cy="427038"/>
            </a:xfrm>
            <a:custGeom>
              <a:avLst/>
              <a:gdLst>
                <a:gd name="T0" fmla="*/ 81 w 161"/>
                <a:gd name="T1" fmla="*/ 269 h 269"/>
                <a:gd name="T2" fmla="*/ 81 w 161"/>
                <a:gd name="T3" fmla="*/ 269 h 269"/>
                <a:gd name="T4" fmla="*/ 0 w 161"/>
                <a:gd name="T5" fmla="*/ 189 h 269"/>
                <a:gd name="T6" fmla="*/ 0 w 161"/>
                <a:gd name="T7" fmla="*/ 80 h 269"/>
                <a:gd name="T8" fmla="*/ 81 w 161"/>
                <a:gd name="T9" fmla="*/ 0 h 269"/>
                <a:gd name="T10" fmla="*/ 81 w 161"/>
                <a:gd name="T11" fmla="*/ 0 h 269"/>
                <a:gd name="T12" fmla="*/ 161 w 161"/>
                <a:gd name="T13" fmla="*/ 80 h 269"/>
                <a:gd name="T14" fmla="*/ 161 w 161"/>
                <a:gd name="T15" fmla="*/ 189 h 269"/>
                <a:gd name="T16" fmla="*/ 81 w 161"/>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9">
                  <a:moveTo>
                    <a:pt x="81" y="269"/>
                  </a:moveTo>
                  <a:cubicBezTo>
                    <a:pt x="81" y="269"/>
                    <a:pt x="81" y="269"/>
                    <a:pt x="81" y="269"/>
                  </a:cubicBezTo>
                  <a:cubicBezTo>
                    <a:pt x="36" y="269"/>
                    <a:pt x="0" y="233"/>
                    <a:pt x="0" y="189"/>
                  </a:cubicBezTo>
                  <a:cubicBezTo>
                    <a:pt x="0" y="80"/>
                    <a:pt x="0" y="80"/>
                    <a:pt x="0" y="80"/>
                  </a:cubicBezTo>
                  <a:cubicBezTo>
                    <a:pt x="0" y="36"/>
                    <a:pt x="36" y="0"/>
                    <a:pt x="81" y="0"/>
                  </a:cubicBezTo>
                  <a:cubicBezTo>
                    <a:pt x="81" y="0"/>
                    <a:pt x="81" y="0"/>
                    <a:pt x="81" y="0"/>
                  </a:cubicBezTo>
                  <a:cubicBezTo>
                    <a:pt x="125" y="0"/>
                    <a:pt x="161" y="36"/>
                    <a:pt x="161" y="80"/>
                  </a:cubicBezTo>
                  <a:cubicBezTo>
                    <a:pt x="161" y="189"/>
                    <a:pt x="161" y="189"/>
                    <a:pt x="161" y="189"/>
                  </a:cubicBezTo>
                  <a:cubicBezTo>
                    <a:pt x="161" y="233"/>
                    <a:pt x="125" y="269"/>
                    <a:pt x="81" y="2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6" name="Freeform 10"/>
            <p:cNvSpPr>
              <a:spLocks/>
            </p:cNvSpPr>
            <p:nvPr userDrawn="1"/>
          </p:nvSpPr>
          <p:spPr bwMode="auto">
            <a:xfrm>
              <a:off x="11136313" y="1833563"/>
              <a:ext cx="536575" cy="2401888"/>
            </a:xfrm>
            <a:custGeom>
              <a:avLst/>
              <a:gdLst>
                <a:gd name="T0" fmla="*/ 169 w 337"/>
                <a:gd name="T1" fmla="*/ 1510 h 1510"/>
                <a:gd name="T2" fmla="*/ 169 w 337"/>
                <a:gd name="T3" fmla="*/ 1510 h 1510"/>
                <a:gd name="T4" fmla="*/ 0 w 337"/>
                <a:gd name="T5" fmla="*/ 1341 h 1510"/>
                <a:gd name="T6" fmla="*/ 0 w 337"/>
                <a:gd name="T7" fmla="*/ 168 h 1510"/>
                <a:gd name="T8" fmla="*/ 169 w 337"/>
                <a:gd name="T9" fmla="*/ 0 h 1510"/>
                <a:gd name="T10" fmla="*/ 169 w 337"/>
                <a:gd name="T11" fmla="*/ 0 h 1510"/>
                <a:gd name="T12" fmla="*/ 337 w 337"/>
                <a:gd name="T13" fmla="*/ 168 h 1510"/>
                <a:gd name="T14" fmla="*/ 337 w 337"/>
                <a:gd name="T15" fmla="*/ 1341 h 1510"/>
                <a:gd name="T16" fmla="*/ 169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9" y="1510"/>
                  </a:moveTo>
                  <a:cubicBezTo>
                    <a:pt x="169" y="1510"/>
                    <a:pt x="169" y="1510"/>
                    <a:pt x="169" y="1510"/>
                  </a:cubicBezTo>
                  <a:cubicBezTo>
                    <a:pt x="76" y="1510"/>
                    <a:pt x="0" y="1434"/>
                    <a:pt x="0" y="1341"/>
                  </a:cubicBezTo>
                  <a:cubicBezTo>
                    <a:pt x="0" y="168"/>
                    <a:pt x="0" y="168"/>
                    <a:pt x="0" y="168"/>
                  </a:cubicBezTo>
                  <a:cubicBezTo>
                    <a:pt x="0" y="75"/>
                    <a:pt x="76" y="0"/>
                    <a:pt x="169" y="0"/>
                  </a:cubicBezTo>
                  <a:cubicBezTo>
                    <a:pt x="169" y="0"/>
                    <a:pt x="169" y="0"/>
                    <a:pt x="169" y="0"/>
                  </a:cubicBezTo>
                  <a:cubicBezTo>
                    <a:pt x="262" y="0"/>
                    <a:pt x="337" y="75"/>
                    <a:pt x="337" y="168"/>
                  </a:cubicBezTo>
                  <a:cubicBezTo>
                    <a:pt x="337" y="1341"/>
                    <a:pt x="337" y="1341"/>
                    <a:pt x="337" y="1341"/>
                  </a:cubicBezTo>
                  <a:cubicBezTo>
                    <a:pt x="337" y="1434"/>
                    <a:pt x="262" y="1510"/>
                    <a:pt x="169" y="1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7" name="Freeform 11"/>
            <p:cNvSpPr>
              <a:spLocks noEditPoints="1"/>
            </p:cNvSpPr>
            <p:nvPr userDrawn="1"/>
          </p:nvSpPr>
          <p:spPr bwMode="auto">
            <a:xfrm>
              <a:off x="7754938" y="2754313"/>
              <a:ext cx="428625" cy="1073150"/>
            </a:xfrm>
            <a:custGeom>
              <a:avLst/>
              <a:gdLst>
                <a:gd name="T0" fmla="*/ 135 w 270"/>
                <a:gd name="T1" fmla="*/ 27 h 675"/>
                <a:gd name="T2" fmla="*/ 243 w 270"/>
                <a:gd name="T3" fmla="*/ 135 h 675"/>
                <a:gd name="T4" fmla="*/ 243 w 270"/>
                <a:gd name="T5" fmla="*/ 540 h 675"/>
                <a:gd name="T6" fmla="*/ 135 w 270"/>
                <a:gd name="T7" fmla="*/ 648 h 675"/>
                <a:gd name="T8" fmla="*/ 27 w 270"/>
                <a:gd name="T9" fmla="*/ 540 h 675"/>
                <a:gd name="T10" fmla="*/ 27 w 270"/>
                <a:gd name="T11" fmla="*/ 135 h 675"/>
                <a:gd name="T12" fmla="*/ 135 w 270"/>
                <a:gd name="T13" fmla="*/ 27 h 675"/>
                <a:gd name="T14" fmla="*/ 135 w 270"/>
                <a:gd name="T15" fmla="*/ 0 h 675"/>
                <a:gd name="T16" fmla="*/ 135 w 270"/>
                <a:gd name="T17" fmla="*/ 0 h 675"/>
                <a:gd name="T18" fmla="*/ 0 w 270"/>
                <a:gd name="T19" fmla="*/ 135 h 675"/>
                <a:gd name="T20" fmla="*/ 0 w 270"/>
                <a:gd name="T21" fmla="*/ 540 h 675"/>
                <a:gd name="T22" fmla="*/ 135 w 270"/>
                <a:gd name="T23" fmla="*/ 675 h 675"/>
                <a:gd name="T24" fmla="*/ 135 w 270"/>
                <a:gd name="T25" fmla="*/ 675 h 675"/>
                <a:gd name="T26" fmla="*/ 270 w 270"/>
                <a:gd name="T27" fmla="*/ 540 h 675"/>
                <a:gd name="T28" fmla="*/ 270 w 270"/>
                <a:gd name="T29" fmla="*/ 135 h 675"/>
                <a:gd name="T30" fmla="*/ 135 w 270"/>
                <a:gd name="T31"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0" h="675">
                  <a:moveTo>
                    <a:pt x="135" y="27"/>
                  </a:moveTo>
                  <a:cubicBezTo>
                    <a:pt x="195" y="27"/>
                    <a:pt x="243" y="76"/>
                    <a:pt x="243" y="135"/>
                  </a:cubicBezTo>
                  <a:cubicBezTo>
                    <a:pt x="243" y="540"/>
                    <a:pt x="243" y="540"/>
                    <a:pt x="243" y="540"/>
                  </a:cubicBezTo>
                  <a:cubicBezTo>
                    <a:pt x="243" y="599"/>
                    <a:pt x="195" y="648"/>
                    <a:pt x="135" y="648"/>
                  </a:cubicBezTo>
                  <a:cubicBezTo>
                    <a:pt x="76" y="648"/>
                    <a:pt x="27" y="599"/>
                    <a:pt x="27" y="540"/>
                  </a:cubicBezTo>
                  <a:cubicBezTo>
                    <a:pt x="27" y="135"/>
                    <a:pt x="27" y="135"/>
                    <a:pt x="27" y="135"/>
                  </a:cubicBezTo>
                  <a:cubicBezTo>
                    <a:pt x="27" y="76"/>
                    <a:pt x="76" y="27"/>
                    <a:pt x="135" y="27"/>
                  </a:cubicBezTo>
                  <a:moveTo>
                    <a:pt x="135" y="0"/>
                  </a:moveTo>
                  <a:cubicBezTo>
                    <a:pt x="135" y="0"/>
                    <a:pt x="135" y="0"/>
                    <a:pt x="135" y="0"/>
                  </a:cubicBezTo>
                  <a:cubicBezTo>
                    <a:pt x="61" y="0"/>
                    <a:pt x="0" y="61"/>
                    <a:pt x="0" y="135"/>
                  </a:cubicBezTo>
                  <a:cubicBezTo>
                    <a:pt x="0" y="540"/>
                    <a:pt x="0" y="540"/>
                    <a:pt x="0" y="540"/>
                  </a:cubicBezTo>
                  <a:cubicBezTo>
                    <a:pt x="0" y="614"/>
                    <a:pt x="61" y="675"/>
                    <a:pt x="135" y="675"/>
                  </a:cubicBezTo>
                  <a:cubicBezTo>
                    <a:pt x="135" y="675"/>
                    <a:pt x="135" y="675"/>
                    <a:pt x="135" y="675"/>
                  </a:cubicBezTo>
                  <a:cubicBezTo>
                    <a:pt x="210" y="675"/>
                    <a:pt x="270" y="614"/>
                    <a:pt x="270" y="540"/>
                  </a:cubicBezTo>
                  <a:cubicBezTo>
                    <a:pt x="270" y="135"/>
                    <a:pt x="270" y="135"/>
                    <a:pt x="270" y="135"/>
                  </a:cubicBezTo>
                  <a:cubicBezTo>
                    <a:pt x="270" y="61"/>
                    <a:pt x="210" y="0"/>
                    <a:pt x="13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8" name="Freeform 12"/>
            <p:cNvSpPr>
              <a:spLocks/>
            </p:cNvSpPr>
            <p:nvPr userDrawn="1"/>
          </p:nvSpPr>
          <p:spPr bwMode="auto">
            <a:xfrm>
              <a:off x="9464675" y="3270250"/>
              <a:ext cx="428625"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0" y="674"/>
                    <a:pt x="0" y="614"/>
                    <a:pt x="0" y="539"/>
                  </a:cubicBezTo>
                  <a:cubicBezTo>
                    <a:pt x="0" y="135"/>
                    <a:pt x="0" y="135"/>
                    <a:pt x="0" y="135"/>
                  </a:cubicBezTo>
                  <a:cubicBezTo>
                    <a:pt x="0" y="60"/>
                    <a:pt x="60" y="0"/>
                    <a:pt x="135" y="0"/>
                  </a:cubicBezTo>
                  <a:cubicBezTo>
                    <a:pt x="135" y="0"/>
                    <a:pt x="135" y="0"/>
                    <a:pt x="135" y="0"/>
                  </a:cubicBezTo>
                  <a:cubicBezTo>
                    <a:pt x="209" y="0"/>
                    <a:pt x="270" y="60"/>
                    <a:pt x="270" y="135"/>
                  </a:cubicBezTo>
                  <a:cubicBezTo>
                    <a:pt x="270" y="539"/>
                    <a:pt x="270" y="539"/>
                    <a:pt x="270" y="539"/>
                  </a:cubicBezTo>
                  <a:cubicBezTo>
                    <a:pt x="270" y="614"/>
                    <a:pt x="209" y="674"/>
                    <a:pt x="135" y="6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9" name="Freeform 13"/>
            <p:cNvSpPr>
              <a:spLocks noEditPoints="1"/>
            </p:cNvSpPr>
            <p:nvPr userDrawn="1"/>
          </p:nvSpPr>
          <p:spPr bwMode="auto">
            <a:xfrm>
              <a:off x="8399463" y="1919288"/>
              <a:ext cx="534988" cy="2401888"/>
            </a:xfrm>
            <a:custGeom>
              <a:avLst/>
              <a:gdLst>
                <a:gd name="T0" fmla="*/ 169 w 337"/>
                <a:gd name="T1" fmla="*/ 26 h 1510"/>
                <a:gd name="T2" fmla="*/ 310 w 337"/>
                <a:gd name="T3" fmla="*/ 168 h 1510"/>
                <a:gd name="T4" fmla="*/ 310 w 337"/>
                <a:gd name="T5" fmla="*/ 1341 h 1510"/>
                <a:gd name="T6" fmla="*/ 169 w 337"/>
                <a:gd name="T7" fmla="*/ 1483 h 1510"/>
                <a:gd name="T8" fmla="*/ 27 w 337"/>
                <a:gd name="T9" fmla="*/ 1341 h 1510"/>
                <a:gd name="T10" fmla="*/ 27 w 337"/>
                <a:gd name="T11" fmla="*/ 168 h 1510"/>
                <a:gd name="T12" fmla="*/ 169 w 337"/>
                <a:gd name="T13" fmla="*/ 26 h 1510"/>
                <a:gd name="T14" fmla="*/ 169 w 337"/>
                <a:gd name="T15" fmla="*/ 0 h 1510"/>
                <a:gd name="T16" fmla="*/ 0 w 337"/>
                <a:gd name="T17" fmla="*/ 168 h 1510"/>
                <a:gd name="T18" fmla="*/ 0 w 337"/>
                <a:gd name="T19" fmla="*/ 1341 h 1510"/>
                <a:gd name="T20" fmla="*/ 169 w 337"/>
                <a:gd name="T21" fmla="*/ 1510 h 1510"/>
                <a:gd name="T22" fmla="*/ 337 w 337"/>
                <a:gd name="T23" fmla="*/ 1341 h 1510"/>
                <a:gd name="T24" fmla="*/ 337 w 337"/>
                <a:gd name="T25" fmla="*/ 168 h 1510"/>
                <a:gd name="T26" fmla="*/ 169 w 337"/>
                <a:gd name="T2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510">
                  <a:moveTo>
                    <a:pt x="169" y="26"/>
                  </a:moveTo>
                  <a:cubicBezTo>
                    <a:pt x="247" y="26"/>
                    <a:pt x="310" y="90"/>
                    <a:pt x="310" y="168"/>
                  </a:cubicBezTo>
                  <a:cubicBezTo>
                    <a:pt x="310" y="1341"/>
                    <a:pt x="310" y="1341"/>
                    <a:pt x="310" y="1341"/>
                  </a:cubicBezTo>
                  <a:cubicBezTo>
                    <a:pt x="310" y="1419"/>
                    <a:pt x="247" y="1483"/>
                    <a:pt x="169" y="1483"/>
                  </a:cubicBezTo>
                  <a:cubicBezTo>
                    <a:pt x="91" y="1483"/>
                    <a:pt x="27" y="1419"/>
                    <a:pt x="27" y="1341"/>
                  </a:cubicBezTo>
                  <a:cubicBezTo>
                    <a:pt x="27" y="168"/>
                    <a:pt x="27" y="168"/>
                    <a:pt x="27" y="168"/>
                  </a:cubicBezTo>
                  <a:cubicBezTo>
                    <a:pt x="27" y="90"/>
                    <a:pt x="91" y="26"/>
                    <a:pt x="169" y="26"/>
                  </a:cubicBezTo>
                  <a:moveTo>
                    <a:pt x="169" y="0"/>
                  </a:moveTo>
                  <a:cubicBezTo>
                    <a:pt x="76" y="0"/>
                    <a:pt x="0" y="75"/>
                    <a:pt x="0" y="168"/>
                  </a:cubicBezTo>
                  <a:cubicBezTo>
                    <a:pt x="0" y="1341"/>
                    <a:pt x="0" y="1341"/>
                    <a:pt x="0" y="1341"/>
                  </a:cubicBezTo>
                  <a:cubicBezTo>
                    <a:pt x="0" y="1434"/>
                    <a:pt x="76" y="1510"/>
                    <a:pt x="169" y="1510"/>
                  </a:cubicBezTo>
                  <a:cubicBezTo>
                    <a:pt x="262" y="1510"/>
                    <a:pt x="337" y="1434"/>
                    <a:pt x="337" y="1341"/>
                  </a:cubicBezTo>
                  <a:cubicBezTo>
                    <a:pt x="337" y="168"/>
                    <a:pt x="337" y="168"/>
                    <a:pt x="337" y="168"/>
                  </a:cubicBezTo>
                  <a:cubicBezTo>
                    <a:pt x="337" y="75"/>
                    <a:pt x="262" y="0"/>
                    <a:pt x="169"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0" name="Freeform 14"/>
            <p:cNvSpPr>
              <a:spLocks noEditPoints="1"/>
            </p:cNvSpPr>
            <p:nvPr userDrawn="1"/>
          </p:nvSpPr>
          <p:spPr bwMode="auto">
            <a:xfrm>
              <a:off x="2065338" y="2754313"/>
              <a:ext cx="430213" cy="1073150"/>
            </a:xfrm>
            <a:custGeom>
              <a:avLst/>
              <a:gdLst>
                <a:gd name="T0" fmla="*/ 135 w 270"/>
                <a:gd name="T1" fmla="*/ 27 h 675"/>
                <a:gd name="T2" fmla="*/ 243 w 270"/>
                <a:gd name="T3" fmla="*/ 135 h 675"/>
                <a:gd name="T4" fmla="*/ 243 w 270"/>
                <a:gd name="T5" fmla="*/ 540 h 675"/>
                <a:gd name="T6" fmla="*/ 135 w 270"/>
                <a:gd name="T7" fmla="*/ 648 h 675"/>
                <a:gd name="T8" fmla="*/ 27 w 270"/>
                <a:gd name="T9" fmla="*/ 540 h 675"/>
                <a:gd name="T10" fmla="*/ 27 w 270"/>
                <a:gd name="T11" fmla="*/ 135 h 675"/>
                <a:gd name="T12" fmla="*/ 135 w 270"/>
                <a:gd name="T13" fmla="*/ 27 h 675"/>
                <a:gd name="T14" fmla="*/ 135 w 270"/>
                <a:gd name="T15" fmla="*/ 0 h 675"/>
                <a:gd name="T16" fmla="*/ 0 w 270"/>
                <a:gd name="T17" fmla="*/ 135 h 675"/>
                <a:gd name="T18" fmla="*/ 0 w 270"/>
                <a:gd name="T19" fmla="*/ 540 h 675"/>
                <a:gd name="T20" fmla="*/ 135 w 270"/>
                <a:gd name="T21" fmla="*/ 675 h 675"/>
                <a:gd name="T22" fmla="*/ 270 w 270"/>
                <a:gd name="T23" fmla="*/ 540 h 675"/>
                <a:gd name="T24" fmla="*/ 270 w 270"/>
                <a:gd name="T25" fmla="*/ 135 h 675"/>
                <a:gd name="T26" fmla="*/ 135 w 270"/>
                <a:gd name="T2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675">
                  <a:moveTo>
                    <a:pt x="135" y="27"/>
                  </a:moveTo>
                  <a:cubicBezTo>
                    <a:pt x="194" y="27"/>
                    <a:pt x="243" y="76"/>
                    <a:pt x="243" y="135"/>
                  </a:cubicBezTo>
                  <a:cubicBezTo>
                    <a:pt x="243" y="540"/>
                    <a:pt x="243" y="540"/>
                    <a:pt x="243" y="540"/>
                  </a:cubicBezTo>
                  <a:cubicBezTo>
                    <a:pt x="243" y="599"/>
                    <a:pt x="194" y="648"/>
                    <a:pt x="135" y="648"/>
                  </a:cubicBezTo>
                  <a:cubicBezTo>
                    <a:pt x="75" y="648"/>
                    <a:pt x="27" y="599"/>
                    <a:pt x="27" y="540"/>
                  </a:cubicBezTo>
                  <a:cubicBezTo>
                    <a:pt x="27" y="135"/>
                    <a:pt x="27" y="135"/>
                    <a:pt x="27" y="135"/>
                  </a:cubicBezTo>
                  <a:cubicBezTo>
                    <a:pt x="27" y="76"/>
                    <a:pt x="75" y="27"/>
                    <a:pt x="135" y="27"/>
                  </a:cubicBezTo>
                  <a:moveTo>
                    <a:pt x="135" y="0"/>
                  </a:moveTo>
                  <a:cubicBezTo>
                    <a:pt x="61" y="0"/>
                    <a:pt x="0" y="61"/>
                    <a:pt x="0" y="135"/>
                  </a:cubicBezTo>
                  <a:cubicBezTo>
                    <a:pt x="0" y="540"/>
                    <a:pt x="0" y="540"/>
                    <a:pt x="0" y="540"/>
                  </a:cubicBezTo>
                  <a:cubicBezTo>
                    <a:pt x="0" y="614"/>
                    <a:pt x="61" y="675"/>
                    <a:pt x="135" y="675"/>
                  </a:cubicBezTo>
                  <a:cubicBezTo>
                    <a:pt x="209" y="675"/>
                    <a:pt x="270" y="614"/>
                    <a:pt x="270" y="540"/>
                  </a:cubicBezTo>
                  <a:cubicBezTo>
                    <a:pt x="270" y="135"/>
                    <a:pt x="270" y="135"/>
                    <a:pt x="270" y="135"/>
                  </a:cubicBezTo>
                  <a:cubicBezTo>
                    <a:pt x="270" y="61"/>
                    <a:pt x="209" y="0"/>
                    <a:pt x="13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1" name="Freeform 15"/>
            <p:cNvSpPr>
              <a:spLocks noEditPoints="1"/>
            </p:cNvSpPr>
            <p:nvPr userDrawn="1"/>
          </p:nvSpPr>
          <p:spPr bwMode="auto">
            <a:xfrm>
              <a:off x="2709863" y="1919288"/>
              <a:ext cx="534988" cy="2401888"/>
            </a:xfrm>
            <a:custGeom>
              <a:avLst/>
              <a:gdLst>
                <a:gd name="T0" fmla="*/ 168 w 337"/>
                <a:gd name="T1" fmla="*/ 26 h 1510"/>
                <a:gd name="T2" fmla="*/ 310 w 337"/>
                <a:gd name="T3" fmla="*/ 168 h 1510"/>
                <a:gd name="T4" fmla="*/ 310 w 337"/>
                <a:gd name="T5" fmla="*/ 1341 h 1510"/>
                <a:gd name="T6" fmla="*/ 168 w 337"/>
                <a:gd name="T7" fmla="*/ 1483 h 1510"/>
                <a:gd name="T8" fmla="*/ 27 w 337"/>
                <a:gd name="T9" fmla="*/ 1341 h 1510"/>
                <a:gd name="T10" fmla="*/ 27 w 337"/>
                <a:gd name="T11" fmla="*/ 168 h 1510"/>
                <a:gd name="T12" fmla="*/ 168 w 337"/>
                <a:gd name="T13" fmla="*/ 26 h 1510"/>
                <a:gd name="T14" fmla="*/ 168 w 337"/>
                <a:gd name="T15" fmla="*/ 0 h 1510"/>
                <a:gd name="T16" fmla="*/ 0 w 337"/>
                <a:gd name="T17" fmla="*/ 168 h 1510"/>
                <a:gd name="T18" fmla="*/ 0 w 337"/>
                <a:gd name="T19" fmla="*/ 1341 h 1510"/>
                <a:gd name="T20" fmla="*/ 168 w 337"/>
                <a:gd name="T21" fmla="*/ 1510 h 1510"/>
                <a:gd name="T22" fmla="*/ 337 w 337"/>
                <a:gd name="T23" fmla="*/ 1341 h 1510"/>
                <a:gd name="T24" fmla="*/ 337 w 337"/>
                <a:gd name="T25" fmla="*/ 168 h 1510"/>
                <a:gd name="T26" fmla="*/ 168 w 337"/>
                <a:gd name="T2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510">
                  <a:moveTo>
                    <a:pt x="168" y="26"/>
                  </a:moveTo>
                  <a:cubicBezTo>
                    <a:pt x="246" y="26"/>
                    <a:pt x="310" y="90"/>
                    <a:pt x="310" y="168"/>
                  </a:cubicBezTo>
                  <a:cubicBezTo>
                    <a:pt x="310" y="1341"/>
                    <a:pt x="310" y="1341"/>
                    <a:pt x="310" y="1341"/>
                  </a:cubicBezTo>
                  <a:cubicBezTo>
                    <a:pt x="310" y="1419"/>
                    <a:pt x="246" y="1483"/>
                    <a:pt x="168" y="1483"/>
                  </a:cubicBezTo>
                  <a:cubicBezTo>
                    <a:pt x="90" y="1483"/>
                    <a:pt x="27" y="1419"/>
                    <a:pt x="27" y="1341"/>
                  </a:cubicBezTo>
                  <a:cubicBezTo>
                    <a:pt x="27" y="168"/>
                    <a:pt x="27" y="168"/>
                    <a:pt x="27" y="168"/>
                  </a:cubicBezTo>
                  <a:cubicBezTo>
                    <a:pt x="27" y="90"/>
                    <a:pt x="90" y="26"/>
                    <a:pt x="168" y="26"/>
                  </a:cubicBezTo>
                  <a:moveTo>
                    <a:pt x="168" y="0"/>
                  </a:moveTo>
                  <a:cubicBezTo>
                    <a:pt x="75" y="0"/>
                    <a:pt x="0" y="75"/>
                    <a:pt x="0" y="168"/>
                  </a:cubicBezTo>
                  <a:cubicBezTo>
                    <a:pt x="0" y="1341"/>
                    <a:pt x="0" y="1341"/>
                    <a:pt x="0" y="1341"/>
                  </a:cubicBezTo>
                  <a:cubicBezTo>
                    <a:pt x="0" y="1434"/>
                    <a:pt x="75" y="1510"/>
                    <a:pt x="168" y="1510"/>
                  </a:cubicBezTo>
                  <a:cubicBezTo>
                    <a:pt x="261" y="1510"/>
                    <a:pt x="337" y="1434"/>
                    <a:pt x="337" y="1341"/>
                  </a:cubicBezTo>
                  <a:cubicBezTo>
                    <a:pt x="337" y="168"/>
                    <a:pt x="337" y="168"/>
                    <a:pt x="337" y="168"/>
                  </a:cubicBezTo>
                  <a:cubicBezTo>
                    <a:pt x="337" y="75"/>
                    <a:pt x="261" y="0"/>
                    <a:pt x="16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2" name="Freeform 16"/>
            <p:cNvSpPr>
              <a:spLocks/>
            </p:cNvSpPr>
            <p:nvPr userDrawn="1"/>
          </p:nvSpPr>
          <p:spPr bwMode="auto">
            <a:xfrm>
              <a:off x="8715375" y="2776538"/>
              <a:ext cx="534988" cy="2401888"/>
            </a:xfrm>
            <a:custGeom>
              <a:avLst/>
              <a:gdLst>
                <a:gd name="T0" fmla="*/ 168 w 337"/>
                <a:gd name="T1" fmla="*/ 1510 h 1510"/>
                <a:gd name="T2" fmla="*/ 168 w 337"/>
                <a:gd name="T3" fmla="*/ 1510 h 1510"/>
                <a:gd name="T4" fmla="*/ 0 w 337"/>
                <a:gd name="T5" fmla="*/ 1342 h 1510"/>
                <a:gd name="T6" fmla="*/ 0 w 337"/>
                <a:gd name="T7" fmla="*/ 168 h 1510"/>
                <a:gd name="T8" fmla="*/ 168 w 337"/>
                <a:gd name="T9" fmla="*/ 0 h 1510"/>
                <a:gd name="T10" fmla="*/ 168 w 337"/>
                <a:gd name="T11" fmla="*/ 0 h 1510"/>
                <a:gd name="T12" fmla="*/ 337 w 337"/>
                <a:gd name="T13" fmla="*/ 168 h 1510"/>
                <a:gd name="T14" fmla="*/ 337 w 337"/>
                <a:gd name="T15" fmla="*/ 1342 h 1510"/>
                <a:gd name="T16" fmla="*/ 168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8" y="1510"/>
                  </a:moveTo>
                  <a:cubicBezTo>
                    <a:pt x="168" y="1510"/>
                    <a:pt x="168" y="1510"/>
                    <a:pt x="168" y="1510"/>
                  </a:cubicBezTo>
                  <a:cubicBezTo>
                    <a:pt x="75" y="1510"/>
                    <a:pt x="0" y="1435"/>
                    <a:pt x="0" y="1342"/>
                  </a:cubicBezTo>
                  <a:cubicBezTo>
                    <a:pt x="0" y="168"/>
                    <a:pt x="0" y="168"/>
                    <a:pt x="0" y="168"/>
                  </a:cubicBezTo>
                  <a:cubicBezTo>
                    <a:pt x="0" y="75"/>
                    <a:pt x="75" y="0"/>
                    <a:pt x="168" y="0"/>
                  </a:cubicBezTo>
                  <a:cubicBezTo>
                    <a:pt x="168" y="0"/>
                    <a:pt x="168" y="0"/>
                    <a:pt x="168" y="0"/>
                  </a:cubicBezTo>
                  <a:cubicBezTo>
                    <a:pt x="262" y="0"/>
                    <a:pt x="337" y="75"/>
                    <a:pt x="337" y="168"/>
                  </a:cubicBezTo>
                  <a:cubicBezTo>
                    <a:pt x="337" y="1342"/>
                    <a:pt x="337" y="1342"/>
                    <a:pt x="337" y="1342"/>
                  </a:cubicBezTo>
                  <a:cubicBezTo>
                    <a:pt x="337" y="1435"/>
                    <a:pt x="262" y="1510"/>
                    <a:pt x="168" y="1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3" name="Freeform 17"/>
            <p:cNvSpPr>
              <a:spLocks noEditPoints="1"/>
            </p:cNvSpPr>
            <p:nvPr userDrawn="1"/>
          </p:nvSpPr>
          <p:spPr bwMode="auto">
            <a:xfrm>
              <a:off x="4537075" y="2519363"/>
              <a:ext cx="428625" cy="1071563"/>
            </a:xfrm>
            <a:custGeom>
              <a:avLst/>
              <a:gdLst>
                <a:gd name="T0" fmla="*/ 135 w 270"/>
                <a:gd name="T1" fmla="*/ 27 h 674"/>
                <a:gd name="T2" fmla="*/ 243 w 270"/>
                <a:gd name="T3" fmla="*/ 135 h 674"/>
                <a:gd name="T4" fmla="*/ 243 w 270"/>
                <a:gd name="T5" fmla="*/ 540 h 674"/>
                <a:gd name="T6" fmla="*/ 135 w 270"/>
                <a:gd name="T7" fmla="*/ 647 h 674"/>
                <a:gd name="T8" fmla="*/ 27 w 270"/>
                <a:gd name="T9" fmla="*/ 540 h 674"/>
                <a:gd name="T10" fmla="*/ 27 w 270"/>
                <a:gd name="T11" fmla="*/ 135 h 674"/>
                <a:gd name="T12" fmla="*/ 135 w 270"/>
                <a:gd name="T13" fmla="*/ 27 h 674"/>
                <a:gd name="T14" fmla="*/ 135 w 270"/>
                <a:gd name="T15" fmla="*/ 0 h 674"/>
                <a:gd name="T16" fmla="*/ 0 w 270"/>
                <a:gd name="T17" fmla="*/ 135 h 674"/>
                <a:gd name="T18" fmla="*/ 0 w 270"/>
                <a:gd name="T19" fmla="*/ 540 h 674"/>
                <a:gd name="T20" fmla="*/ 135 w 270"/>
                <a:gd name="T21" fmla="*/ 674 h 674"/>
                <a:gd name="T22" fmla="*/ 270 w 270"/>
                <a:gd name="T23" fmla="*/ 540 h 674"/>
                <a:gd name="T24" fmla="*/ 270 w 270"/>
                <a:gd name="T25" fmla="*/ 135 h 674"/>
                <a:gd name="T26" fmla="*/ 135 w 270"/>
                <a:gd name="T27"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674">
                  <a:moveTo>
                    <a:pt x="135" y="27"/>
                  </a:moveTo>
                  <a:cubicBezTo>
                    <a:pt x="194" y="27"/>
                    <a:pt x="243" y="75"/>
                    <a:pt x="243" y="135"/>
                  </a:cubicBezTo>
                  <a:cubicBezTo>
                    <a:pt x="243" y="540"/>
                    <a:pt x="243" y="540"/>
                    <a:pt x="243" y="540"/>
                  </a:cubicBezTo>
                  <a:cubicBezTo>
                    <a:pt x="243" y="599"/>
                    <a:pt x="194" y="647"/>
                    <a:pt x="135" y="647"/>
                  </a:cubicBezTo>
                  <a:cubicBezTo>
                    <a:pt x="75" y="647"/>
                    <a:pt x="27" y="599"/>
                    <a:pt x="27" y="540"/>
                  </a:cubicBezTo>
                  <a:cubicBezTo>
                    <a:pt x="27" y="135"/>
                    <a:pt x="27" y="135"/>
                    <a:pt x="27" y="135"/>
                  </a:cubicBezTo>
                  <a:cubicBezTo>
                    <a:pt x="27" y="75"/>
                    <a:pt x="75" y="27"/>
                    <a:pt x="135" y="27"/>
                  </a:cubicBezTo>
                  <a:moveTo>
                    <a:pt x="135" y="0"/>
                  </a:moveTo>
                  <a:cubicBezTo>
                    <a:pt x="60" y="0"/>
                    <a:pt x="0" y="60"/>
                    <a:pt x="0" y="135"/>
                  </a:cubicBezTo>
                  <a:cubicBezTo>
                    <a:pt x="0" y="540"/>
                    <a:pt x="0" y="540"/>
                    <a:pt x="0" y="540"/>
                  </a:cubicBezTo>
                  <a:cubicBezTo>
                    <a:pt x="0" y="614"/>
                    <a:pt x="60" y="674"/>
                    <a:pt x="135" y="674"/>
                  </a:cubicBezTo>
                  <a:cubicBezTo>
                    <a:pt x="209" y="674"/>
                    <a:pt x="270" y="614"/>
                    <a:pt x="270" y="540"/>
                  </a:cubicBezTo>
                  <a:cubicBezTo>
                    <a:pt x="270" y="135"/>
                    <a:pt x="270" y="135"/>
                    <a:pt x="270" y="135"/>
                  </a:cubicBezTo>
                  <a:cubicBezTo>
                    <a:pt x="270" y="60"/>
                    <a:pt x="209" y="0"/>
                    <a:pt x="13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4" name="Freeform 18"/>
            <p:cNvSpPr>
              <a:spLocks/>
            </p:cNvSpPr>
            <p:nvPr userDrawn="1"/>
          </p:nvSpPr>
          <p:spPr bwMode="auto">
            <a:xfrm>
              <a:off x="7281863" y="3141663"/>
              <a:ext cx="255588" cy="428625"/>
            </a:xfrm>
            <a:custGeom>
              <a:avLst/>
              <a:gdLst>
                <a:gd name="T0" fmla="*/ 80 w 161"/>
                <a:gd name="T1" fmla="*/ 270 h 270"/>
                <a:gd name="T2" fmla="*/ 80 w 161"/>
                <a:gd name="T3" fmla="*/ 270 h 270"/>
                <a:gd name="T4" fmla="*/ 0 w 161"/>
                <a:gd name="T5" fmla="*/ 189 h 270"/>
                <a:gd name="T6" fmla="*/ 0 w 161"/>
                <a:gd name="T7" fmla="*/ 81 h 270"/>
                <a:gd name="T8" fmla="*/ 80 w 161"/>
                <a:gd name="T9" fmla="*/ 0 h 270"/>
                <a:gd name="T10" fmla="*/ 80 w 161"/>
                <a:gd name="T11" fmla="*/ 0 h 270"/>
                <a:gd name="T12" fmla="*/ 161 w 161"/>
                <a:gd name="T13" fmla="*/ 81 h 270"/>
                <a:gd name="T14" fmla="*/ 161 w 161"/>
                <a:gd name="T15" fmla="*/ 189 h 270"/>
                <a:gd name="T16" fmla="*/ 80 w 161"/>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70">
                  <a:moveTo>
                    <a:pt x="80" y="270"/>
                  </a:moveTo>
                  <a:cubicBezTo>
                    <a:pt x="80" y="270"/>
                    <a:pt x="80" y="270"/>
                    <a:pt x="80" y="270"/>
                  </a:cubicBezTo>
                  <a:cubicBezTo>
                    <a:pt x="36" y="270"/>
                    <a:pt x="0" y="234"/>
                    <a:pt x="0" y="189"/>
                  </a:cubicBezTo>
                  <a:cubicBezTo>
                    <a:pt x="0" y="81"/>
                    <a:pt x="0" y="81"/>
                    <a:pt x="0" y="81"/>
                  </a:cubicBezTo>
                  <a:cubicBezTo>
                    <a:pt x="0" y="36"/>
                    <a:pt x="36" y="0"/>
                    <a:pt x="80" y="0"/>
                  </a:cubicBezTo>
                  <a:cubicBezTo>
                    <a:pt x="80" y="0"/>
                    <a:pt x="80" y="0"/>
                    <a:pt x="80" y="0"/>
                  </a:cubicBezTo>
                  <a:cubicBezTo>
                    <a:pt x="125" y="0"/>
                    <a:pt x="161" y="36"/>
                    <a:pt x="161" y="81"/>
                  </a:cubicBezTo>
                  <a:cubicBezTo>
                    <a:pt x="161" y="189"/>
                    <a:pt x="161" y="189"/>
                    <a:pt x="161" y="189"/>
                  </a:cubicBezTo>
                  <a:cubicBezTo>
                    <a:pt x="161" y="234"/>
                    <a:pt x="125" y="270"/>
                    <a:pt x="80" y="27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5" name="Freeform 19"/>
            <p:cNvSpPr>
              <a:spLocks noEditPoints="1"/>
            </p:cNvSpPr>
            <p:nvPr userDrawn="1"/>
          </p:nvSpPr>
          <p:spPr bwMode="auto">
            <a:xfrm>
              <a:off x="4108450" y="3141663"/>
              <a:ext cx="255588" cy="428625"/>
            </a:xfrm>
            <a:custGeom>
              <a:avLst/>
              <a:gdLst>
                <a:gd name="T0" fmla="*/ 81 w 161"/>
                <a:gd name="T1" fmla="*/ 27 h 270"/>
                <a:gd name="T2" fmla="*/ 134 w 161"/>
                <a:gd name="T3" fmla="*/ 81 h 270"/>
                <a:gd name="T4" fmla="*/ 134 w 161"/>
                <a:gd name="T5" fmla="*/ 189 h 270"/>
                <a:gd name="T6" fmla="*/ 81 w 161"/>
                <a:gd name="T7" fmla="*/ 243 h 270"/>
                <a:gd name="T8" fmla="*/ 27 w 161"/>
                <a:gd name="T9" fmla="*/ 189 h 270"/>
                <a:gd name="T10" fmla="*/ 27 w 161"/>
                <a:gd name="T11" fmla="*/ 81 h 270"/>
                <a:gd name="T12" fmla="*/ 81 w 161"/>
                <a:gd name="T13" fmla="*/ 27 h 270"/>
                <a:gd name="T14" fmla="*/ 81 w 161"/>
                <a:gd name="T15" fmla="*/ 0 h 270"/>
                <a:gd name="T16" fmla="*/ 0 w 161"/>
                <a:gd name="T17" fmla="*/ 81 h 270"/>
                <a:gd name="T18" fmla="*/ 0 w 161"/>
                <a:gd name="T19" fmla="*/ 189 h 270"/>
                <a:gd name="T20" fmla="*/ 81 w 161"/>
                <a:gd name="T21" fmla="*/ 270 h 270"/>
                <a:gd name="T22" fmla="*/ 161 w 161"/>
                <a:gd name="T23" fmla="*/ 189 h 270"/>
                <a:gd name="T24" fmla="*/ 161 w 161"/>
                <a:gd name="T25" fmla="*/ 81 h 270"/>
                <a:gd name="T26" fmla="*/ 81 w 161"/>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70">
                  <a:moveTo>
                    <a:pt x="81" y="27"/>
                  </a:moveTo>
                  <a:cubicBezTo>
                    <a:pt x="110" y="27"/>
                    <a:pt x="134" y="51"/>
                    <a:pt x="134" y="81"/>
                  </a:cubicBezTo>
                  <a:cubicBezTo>
                    <a:pt x="134" y="189"/>
                    <a:pt x="134" y="189"/>
                    <a:pt x="134" y="189"/>
                  </a:cubicBezTo>
                  <a:cubicBezTo>
                    <a:pt x="134" y="219"/>
                    <a:pt x="110" y="243"/>
                    <a:pt x="81" y="243"/>
                  </a:cubicBezTo>
                  <a:cubicBezTo>
                    <a:pt x="51" y="243"/>
                    <a:pt x="27" y="219"/>
                    <a:pt x="27" y="189"/>
                  </a:cubicBezTo>
                  <a:cubicBezTo>
                    <a:pt x="27" y="81"/>
                    <a:pt x="27" y="81"/>
                    <a:pt x="27" y="81"/>
                  </a:cubicBezTo>
                  <a:cubicBezTo>
                    <a:pt x="27" y="51"/>
                    <a:pt x="51" y="27"/>
                    <a:pt x="81" y="27"/>
                  </a:cubicBezTo>
                  <a:moveTo>
                    <a:pt x="81" y="0"/>
                  </a:moveTo>
                  <a:cubicBezTo>
                    <a:pt x="36" y="0"/>
                    <a:pt x="0" y="36"/>
                    <a:pt x="0" y="81"/>
                  </a:cubicBezTo>
                  <a:cubicBezTo>
                    <a:pt x="0" y="189"/>
                    <a:pt x="0" y="189"/>
                    <a:pt x="0" y="189"/>
                  </a:cubicBezTo>
                  <a:cubicBezTo>
                    <a:pt x="0" y="234"/>
                    <a:pt x="36" y="270"/>
                    <a:pt x="81" y="270"/>
                  </a:cubicBezTo>
                  <a:cubicBezTo>
                    <a:pt x="125" y="270"/>
                    <a:pt x="161" y="234"/>
                    <a:pt x="161" y="189"/>
                  </a:cubicBezTo>
                  <a:cubicBezTo>
                    <a:pt x="161" y="81"/>
                    <a:pt x="161" y="81"/>
                    <a:pt x="161" y="81"/>
                  </a:cubicBezTo>
                  <a:cubicBezTo>
                    <a:pt x="161" y="36"/>
                    <a:pt x="125" y="0"/>
                    <a:pt x="8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6" name="Freeform 20"/>
            <p:cNvSpPr>
              <a:spLocks/>
            </p:cNvSpPr>
            <p:nvPr userDrawn="1"/>
          </p:nvSpPr>
          <p:spPr bwMode="auto">
            <a:xfrm>
              <a:off x="6678613" y="3121025"/>
              <a:ext cx="430213"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1" y="674"/>
                    <a:pt x="0" y="614"/>
                    <a:pt x="0" y="539"/>
                  </a:cubicBezTo>
                  <a:cubicBezTo>
                    <a:pt x="0" y="135"/>
                    <a:pt x="0" y="135"/>
                    <a:pt x="0" y="135"/>
                  </a:cubicBezTo>
                  <a:cubicBezTo>
                    <a:pt x="0" y="60"/>
                    <a:pt x="61" y="0"/>
                    <a:pt x="135" y="0"/>
                  </a:cubicBezTo>
                  <a:cubicBezTo>
                    <a:pt x="135" y="0"/>
                    <a:pt x="135" y="0"/>
                    <a:pt x="135" y="0"/>
                  </a:cubicBezTo>
                  <a:cubicBezTo>
                    <a:pt x="210" y="0"/>
                    <a:pt x="270" y="60"/>
                    <a:pt x="270" y="135"/>
                  </a:cubicBezTo>
                  <a:cubicBezTo>
                    <a:pt x="270" y="539"/>
                    <a:pt x="270" y="539"/>
                    <a:pt x="270" y="539"/>
                  </a:cubicBezTo>
                  <a:cubicBezTo>
                    <a:pt x="270" y="614"/>
                    <a:pt x="210" y="674"/>
                    <a:pt x="135" y="6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7" name="Freeform 21"/>
            <p:cNvSpPr>
              <a:spLocks/>
            </p:cNvSpPr>
            <p:nvPr userDrawn="1"/>
          </p:nvSpPr>
          <p:spPr bwMode="auto">
            <a:xfrm>
              <a:off x="5178425" y="1682750"/>
              <a:ext cx="538163" cy="2403475"/>
            </a:xfrm>
            <a:custGeom>
              <a:avLst/>
              <a:gdLst>
                <a:gd name="T0" fmla="*/ 169 w 338"/>
                <a:gd name="T1" fmla="*/ 1511 h 1511"/>
                <a:gd name="T2" fmla="*/ 169 w 338"/>
                <a:gd name="T3" fmla="*/ 1511 h 1511"/>
                <a:gd name="T4" fmla="*/ 0 w 338"/>
                <a:gd name="T5" fmla="*/ 1342 h 1511"/>
                <a:gd name="T6" fmla="*/ 0 w 338"/>
                <a:gd name="T7" fmla="*/ 169 h 1511"/>
                <a:gd name="T8" fmla="*/ 169 w 338"/>
                <a:gd name="T9" fmla="*/ 0 h 1511"/>
                <a:gd name="T10" fmla="*/ 169 w 338"/>
                <a:gd name="T11" fmla="*/ 0 h 1511"/>
                <a:gd name="T12" fmla="*/ 338 w 338"/>
                <a:gd name="T13" fmla="*/ 169 h 1511"/>
                <a:gd name="T14" fmla="*/ 338 w 338"/>
                <a:gd name="T15" fmla="*/ 1342 h 1511"/>
                <a:gd name="T16" fmla="*/ 169 w 338"/>
                <a:gd name="T17" fmla="*/ 151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511">
                  <a:moveTo>
                    <a:pt x="169" y="1511"/>
                  </a:moveTo>
                  <a:cubicBezTo>
                    <a:pt x="169" y="1511"/>
                    <a:pt x="169" y="1511"/>
                    <a:pt x="169" y="1511"/>
                  </a:cubicBezTo>
                  <a:cubicBezTo>
                    <a:pt x="76" y="1511"/>
                    <a:pt x="0" y="1435"/>
                    <a:pt x="0" y="1342"/>
                  </a:cubicBezTo>
                  <a:cubicBezTo>
                    <a:pt x="0" y="169"/>
                    <a:pt x="0" y="169"/>
                    <a:pt x="0" y="169"/>
                  </a:cubicBezTo>
                  <a:cubicBezTo>
                    <a:pt x="0" y="76"/>
                    <a:pt x="76" y="0"/>
                    <a:pt x="169" y="0"/>
                  </a:cubicBezTo>
                  <a:cubicBezTo>
                    <a:pt x="169" y="0"/>
                    <a:pt x="169" y="0"/>
                    <a:pt x="169" y="0"/>
                  </a:cubicBezTo>
                  <a:cubicBezTo>
                    <a:pt x="262" y="0"/>
                    <a:pt x="338" y="76"/>
                    <a:pt x="338" y="169"/>
                  </a:cubicBezTo>
                  <a:cubicBezTo>
                    <a:pt x="338" y="1342"/>
                    <a:pt x="338" y="1342"/>
                    <a:pt x="338" y="1342"/>
                  </a:cubicBezTo>
                  <a:cubicBezTo>
                    <a:pt x="338" y="1435"/>
                    <a:pt x="262" y="1511"/>
                    <a:pt x="169" y="15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8" name="Freeform 22"/>
            <p:cNvSpPr>
              <a:spLocks/>
            </p:cNvSpPr>
            <p:nvPr userDrawn="1"/>
          </p:nvSpPr>
          <p:spPr bwMode="auto">
            <a:xfrm>
              <a:off x="5929313" y="2627313"/>
              <a:ext cx="536575" cy="2401888"/>
            </a:xfrm>
            <a:custGeom>
              <a:avLst/>
              <a:gdLst>
                <a:gd name="T0" fmla="*/ 169 w 338"/>
                <a:gd name="T1" fmla="*/ 1510 h 1510"/>
                <a:gd name="T2" fmla="*/ 169 w 338"/>
                <a:gd name="T3" fmla="*/ 1510 h 1510"/>
                <a:gd name="T4" fmla="*/ 0 w 338"/>
                <a:gd name="T5" fmla="*/ 1341 h 1510"/>
                <a:gd name="T6" fmla="*/ 0 w 338"/>
                <a:gd name="T7" fmla="*/ 168 h 1510"/>
                <a:gd name="T8" fmla="*/ 169 w 338"/>
                <a:gd name="T9" fmla="*/ 0 h 1510"/>
                <a:gd name="T10" fmla="*/ 169 w 338"/>
                <a:gd name="T11" fmla="*/ 0 h 1510"/>
                <a:gd name="T12" fmla="*/ 338 w 338"/>
                <a:gd name="T13" fmla="*/ 168 h 1510"/>
                <a:gd name="T14" fmla="*/ 338 w 338"/>
                <a:gd name="T15" fmla="*/ 1341 h 1510"/>
                <a:gd name="T16" fmla="*/ 169 w 338"/>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510">
                  <a:moveTo>
                    <a:pt x="169" y="1510"/>
                  </a:moveTo>
                  <a:cubicBezTo>
                    <a:pt x="169" y="1510"/>
                    <a:pt x="169" y="1510"/>
                    <a:pt x="169" y="1510"/>
                  </a:cubicBezTo>
                  <a:cubicBezTo>
                    <a:pt x="76" y="1510"/>
                    <a:pt x="0" y="1434"/>
                    <a:pt x="0" y="1341"/>
                  </a:cubicBezTo>
                  <a:cubicBezTo>
                    <a:pt x="0" y="168"/>
                    <a:pt x="0" y="168"/>
                    <a:pt x="0" y="168"/>
                  </a:cubicBezTo>
                  <a:cubicBezTo>
                    <a:pt x="0" y="75"/>
                    <a:pt x="76" y="0"/>
                    <a:pt x="169" y="0"/>
                  </a:cubicBezTo>
                  <a:cubicBezTo>
                    <a:pt x="169" y="0"/>
                    <a:pt x="169" y="0"/>
                    <a:pt x="169" y="0"/>
                  </a:cubicBezTo>
                  <a:cubicBezTo>
                    <a:pt x="262" y="0"/>
                    <a:pt x="338" y="75"/>
                    <a:pt x="338" y="168"/>
                  </a:cubicBezTo>
                  <a:cubicBezTo>
                    <a:pt x="338" y="1341"/>
                    <a:pt x="338" y="1341"/>
                    <a:pt x="338" y="1341"/>
                  </a:cubicBezTo>
                  <a:cubicBezTo>
                    <a:pt x="338" y="1434"/>
                    <a:pt x="262" y="1510"/>
                    <a:pt x="169" y="1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9" name="Freeform 23"/>
            <p:cNvSpPr>
              <a:spLocks/>
            </p:cNvSpPr>
            <p:nvPr userDrawn="1"/>
          </p:nvSpPr>
          <p:spPr bwMode="auto">
            <a:xfrm>
              <a:off x="3873500" y="3378200"/>
              <a:ext cx="428625" cy="1071563"/>
            </a:xfrm>
            <a:custGeom>
              <a:avLst/>
              <a:gdLst>
                <a:gd name="T0" fmla="*/ 135 w 270"/>
                <a:gd name="T1" fmla="*/ 674 h 674"/>
                <a:gd name="T2" fmla="*/ 135 w 270"/>
                <a:gd name="T3" fmla="*/ 674 h 674"/>
                <a:gd name="T4" fmla="*/ 0 w 270"/>
                <a:gd name="T5" fmla="*/ 539 h 674"/>
                <a:gd name="T6" fmla="*/ 0 w 270"/>
                <a:gd name="T7" fmla="*/ 134 h 674"/>
                <a:gd name="T8" fmla="*/ 135 w 270"/>
                <a:gd name="T9" fmla="*/ 0 h 674"/>
                <a:gd name="T10" fmla="*/ 135 w 270"/>
                <a:gd name="T11" fmla="*/ 0 h 674"/>
                <a:gd name="T12" fmla="*/ 270 w 270"/>
                <a:gd name="T13" fmla="*/ 134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0" y="674"/>
                    <a:pt x="0" y="613"/>
                    <a:pt x="0" y="539"/>
                  </a:cubicBezTo>
                  <a:cubicBezTo>
                    <a:pt x="0" y="134"/>
                    <a:pt x="0" y="134"/>
                    <a:pt x="0" y="134"/>
                  </a:cubicBezTo>
                  <a:cubicBezTo>
                    <a:pt x="0" y="60"/>
                    <a:pt x="60" y="0"/>
                    <a:pt x="135" y="0"/>
                  </a:cubicBezTo>
                  <a:cubicBezTo>
                    <a:pt x="135" y="0"/>
                    <a:pt x="135" y="0"/>
                    <a:pt x="135" y="0"/>
                  </a:cubicBezTo>
                  <a:cubicBezTo>
                    <a:pt x="209" y="0"/>
                    <a:pt x="270" y="60"/>
                    <a:pt x="270" y="134"/>
                  </a:cubicBezTo>
                  <a:cubicBezTo>
                    <a:pt x="270" y="539"/>
                    <a:pt x="270" y="539"/>
                    <a:pt x="270" y="539"/>
                  </a:cubicBezTo>
                  <a:cubicBezTo>
                    <a:pt x="270" y="613"/>
                    <a:pt x="209" y="674"/>
                    <a:pt x="135" y="6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0" name="Freeform 24"/>
            <p:cNvSpPr>
              <a:spLocks/>
            </p:cNvSpPr>
            <p:nvPr userDrawn="1"/>
          </p:nvSpPr>
          <p:spPr bwMode="auto">
            <a:xfrm>
              <a:off x="3122613" y="2519363"/>
              <a:ext cx="534988" cy="2401888"/>
            </a:xfrm>
            <a:custGeom>
              <a:avLst/>
              <a:gdLst>
                <a:gd name="T0" fmla="*/ 168 w 337"/>
                <a:gd name="T1" fmla="*/ 1510 h 1510"/>
                <a:gd name="T2" fmla="*/ 168 w 337"/>
                <a:gd name="T3" fmla="*/ 1510 h 1510"/>
                <a:gd name="T4" fmla="*/ 0 w 337"/>
                <a:gd name="T5" fmla="*/ 1342 h 1510"/>
                <a:gd name="T6" fmla="*/ 0 w 337"/>
                <a:gd name="T7" fmla="*/ 169 h 1510"/>
                <a:gd name="T8" fmla="*/ 168 w 337"/>
                <a:gd name="T9" fmla="*/ 0 h 1510"/>
                <a:gd name="T10" fmla="*/ 168 w 337"/>
                <a:gd name="T11" fmla="*/ 0 h 1510"/>
                <a:gd name="T12" fmla="*/ 337 w 337"/>
                <a:gd name="T13" fmla="*/ 169 h 1510"/>
                <a:gd name="T14" fmla="*/ 337 w 337"/>
                <a:gd name="T15" fmla="*/ 1342 h 1510"/>
                <a:gd name="T16" fmla="*/ 168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8" y="1510"/>
                  </a:moveTo>
                  <a:cubicBezTo>
                    <a:pt x="168" y="1510"/>
                    <a:pt x="168" y="1510"/>
                    <a:pt x="168" y="1510"/>
                  </a:cubicBezTo>
                  <a:cubicBezTo>
                    <a:pt x="75" y="1510"/>
                    <a:pt x="0" y="1435"/>
                    <a:pt x="0" y="1342"/>
                  </a:cubicBezTo>
                  <a:cubicBezTo>
                    <a:pt x="0" y="169"/>
                    <a:pt x="0" y="169"/>
                    <a:pt x="0" y="169"/>
                  </a:cubicBezTo>
                  <a:cubicBezTo>
                    <a:pt x="0" y="76"/>
                    <a:pt x="75" y="0"/>
                    <a:pt x="168" y="0"/>
                  </a:cubicBezTo>
                  <a:cubicBezTo>
                    <a:pt x="168" y="0"/>
                    <a:pt x="168" y="0"/>
                    <a:pt x="168" y="0"/>
                  </a:cubicBezTo>
                  <a:cubicBezTo>
                    <a:pt x="262" y="0"/>
                    <a:pt x="337" y="76"/>
                    <a:pt x="337" y="169"/>
                  </a:cubicBezTo>
                  <a:cubicBezTo>
                    <a:pt x="337" y="1342"/>
                    <a:pt x="337" y="1342"/>
                    <a:pt x="337" y="1342"/>
                  </a:cubicBezTo>
                  <a:cubicBezTo>
                    <a:pt x="337" y="1435"/>
                    <a:pt x="262" y="1510"/>
                    <a:pt x="168" y="1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1" name="Freeform 25"/>
            <p:cNvSpPr>
              <a:spLocks/>
            </p:cNvSpPr>
            <p:nvPr userDrawn="1"/>
          </p:nvSpPr>
          <p:spPr bwMode="auto">
            <a:xfrm>
              <a:off x="1588" y="1833563"/>
              <a:ext cx="369888" cy="2401888"/>
            </a:xfrm>
            <a:custGeom>
              <a:avLst/>
              <a:gdLst>
                <a:gd name="T0" fmla="*/ 65 w 233"/>
                <a:gd name="T1" fmla="*/ 0 h 1510"/>
                <a:gd name="T2" fmla="*/ 65 w 233"/>
                <a:gd name="T3" fmla="*/ 0 h 1510"/>
                <a:gd name="T4" fmla="*/ 0 w 233"/>
                <a:gd name="T5" fmla="*/ 12 h 1510"/>
                <a:gd name="T6" fmla="*/ 0 w 233"/>
                <a:gd name="T7" fmla="*/ 1497 h 1510"/>
                <a:gd name="T8" fmla="*/ 65 w 233"/>
                <a:gd name="T9" fmla="*/ 1510 h 1510"/>
                <a:gd name="T10" fmla="*/ 65 w 233"/>
                <a:gd name="T11" fmla="*/ 1510 h 1510"/>
                <a:gd name="T12" fmla="*/ 233 w 233"/>
                <a:gd name="T13" fmla="*/ 1341 h 1510"/>
                <a:gd name="T14" fmla="*/ 233 w 233"/>
                <a:gd name="T15" fmla="*/ 168 h 1510"/>
                <a:gd name="T16" fmla="*/ 65 w 233"/>
                <a:gd name="T1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10">
                  <a:moveTo>
                    <a:pt x="65" y="0"/>
                  </a:moveTo>
                  <a:cubicBezTo>
                    <a:pt x="65" y="0"/>
                    <a:pt x="65" y="0"/>
                    <a:pt x="65" y="0"/>
                  </a:cubicBezTo>
                  <a:cubicBezTo>
                    <a:pt x="42" y="0"/>
                    <a:pt x="20" y="4"/>
                    <a:pt x="0" y="12"/>
                  </a:cubicBezTo>
                  <a:cubicBezTo>
                    <a:pt x="0" y="1497"/>
                    <a:pt x="0" y="1497"/>
                    <a:pt x="0" y="1497"/>
                  </a:cubicBezTo>
                  <a:cubicBezTo>
                    <a:pt x="20" y="1505"/>
                    <a:pt x="42" y="1510"/>
                    <a:pt x="65" y="1510"/>
                  </a:cubicBezTo>
                  <a:cubicBezTo>
                    <a:pt x="65" y="1510"/>
                    <a:pt x="65" y="1510"/>
                    <a:pt x="65" y="1510"/>
                  </a:cubicBezTo>
                  <a:cubicBezTo>
                    <a:pt x="158" y="1510"/>
                    <a:pt x="233" y="1434"/>
                    <a:pt x="233" y="1341"/>
                  </a:cubicBezTo>
                  <a:cubicBezTo>
                    <a:pt x="233" y="168"/>
                    <a:pt x="233" y="168"/>
                    <a:pt x="233" y="168"/>
                  </a:cubicBezTo>
                  <a:cubicBezTo>
                    <a:pt x="233" y="75"/>
                    <a:pt x="158" y="0"/>
                    <a:pt x="6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2" name="Freeform 26"/>
            <p:cNvSpPr>
              <a:spLocks/>
            </p:cNvSpPr>
            <p:nvPr userDrawn="1"/>
          </p:nvSpPr>
          <p:spPr bwMode="auto">
            <a:xfrm>
              <a:off x="11887200" y="2776538"/>
              <a:ext cx="319088" cy="2401888"/>
            </a:xfrm>
            <a:custGeom>
              <a:avLst/>
              <a:gdLst>
                <a:gd name="T0" fmla="*/ 201 w 201"/>
                <a:gd name="T1" fmla="*/ 3 h 1510"/>
                <a:gd name="T2" fmla="*/ 169 w 201"/>
                <a:gd name="T3" fmla="*/ 0 h 1510"/>
                <a:gd name="T4" fmla="*/ 169 w 201"/>
                <a:gd name="T5" fmla="*/ 0 h 1510"/>
                <a:gd name="T6" fmla="*/ 0 w 201"/>
                <a:gd name="T7" fmla="*/ 168 h 1510"/>
                <a:gd name="T8" fmla="*/ 0 w 201"/>
                <a:gd name="T9" fmla="*/ 1342 h 1510"/>
                <a:gd name="T10" fmla="*/ 169 w 201"/>
                <a:gd name="T11" fmla="*/ 1510 h 1510"/>
                <a:gd name="T12" fmla="*/ 169 w 201"/>
                <a:gd name="T13" fmla="*/ 1510 h 1510"/>
                <a:gd name="T14" fmla="*/ 201 w 201"/>
                <a:gd name="T15" fmla="*/ 1507 h 1510"/>
                <a:gd name="T16" fmla="*/ 201 w 201"/>
                <a:gd name="T17" fmla="*/ 3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510">
                  <a:moveTo>
                    <a:pt x="201" y="3"/>
                  </a:moveTo>
                  <a:cubicBezTo>
                    <a:pt x="191" y="1"/>
                    <a:pt x="180" y="0"/>
                    <a:pt x="169" y="0"/>
                  </a:cubicBezTo>
                  <a:cubicBezTo>
                    <a:pt x="169" y="0"/>
                    <a:pt x="169" y="0"/>
                    <a:pt x="169" y="0"/>
                  </a:cubicBezTo>
                  <a:cubicBezTo>
                    <a:pt x="76" y="0"/>
                    <a:pt x="0" y="75"/>
                    <a:pt x="0" y="168"/>
                  </a:cubicBezTo>
                  <a:cubicBezTo>
                    <a:pt x="0" y="1342"/>
                    <a:pt x="0" y="1342"/>
                    <a:pt x="0" y="1342"/>
                  </a:cubicBezTo>
                  <a:cubicBezTo>
                    <a:pt x="0" y="1435"/>
                    <a:pt x="76" y="1510"/>
                    <a:pt x="169" y="1510"/>
                  </a:cubicBezTo>
                  <a:cubicBezTo>
                    <a:pt x="169" y="1510"/>
                    <a:pt x="169" y="1510"/>
                    <a:pt x="169" y="1510"/>
                  </a:cubicBezTo>
                  <a:cubicBezTo>
                    <a:pt x="180" y="1510"/>
                    <a:pt x="191" y="1509"/>
                    <a:pt x="201" y="1507"/>
                  </a:cubicBezTo>
                  <a:lnTo>
                    <a:pt x="201"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grpSp>
      <p:sp>
        <p:nvSpPr>
          <p:cNvPr id="2" name="Title 1"/>
          <p:cNvSpPr>
            <a:spLocks noGrp="1"/>
          </p:cNvSpPr>
          <p:nvPr>
            <p:ph type="title"/>
          </p:nvPr>
        </p:nvSpPr>
        <p:spPr/>
        <p:txBody>
          <a:bodyPr/>
          <a:lstStyle>
            <a:lvl1pPr>
              <a:defRPr>
                <a:solidFill>
                  <a:schemeClr val="accent2"/>
                </a:solidFill>
              </a:defRPr>
            </a:lvl1pPr>
          </a:lstStyle>
          <a:p>
            <a:r>
              <a:rPr lang="nb-NO"/>
              <a:t>Click to edit Master title style</a:t>
            </a:r>
            <a:endParaRPr lang="nb-NO"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4BCCD3-0010-4FBA-B965-2126ADC31932}" type="slidenum">
              <a:rPr lang="nb-NO" smtClean="0"/>
              <a:pPr/>
              <a:t>‹#›</a:t>
            </a:fld>
            <a:endParaRPr lang="nb-NO" dirty="0"/>
          </a:p>
        </p:txBody>
      </p:sp>
      <p:sp>
        <p:nvSpPr>
          <p:cNvPr id="10" name="Text Placeholder 9"/>
          <p:cNvSpPr>
            <a:spLocks noGrp="1"/>
          </p:cNvSpPr>
          <p:nvPr>
            <p:ph type="body" sz="quarter" idx="13" hasCustomPrompt="1"/>
          </p:nvPr>
        </p:nvSpPr>
        <p:spPr>
          <a:xfrm>
            <a:off x="539748" y="1224000"/>
            <a:ext cx="6659166" cy="360363"/>
          </a:xfrm>
        </p:spPr>
        <p:txBody>
          <a:bodyPr/>
          <a:lstStyle>
            <a:lvl1pPr marL="0" indent="0">
              <a:buFontTx/>
              <a:buNone/>
              <a:defRPr b="1">
                <a:solidFill>
                  <a:schemeClr val="bg1"/>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Click to add subtitle</a:t>
            </a:r>
            <a:endParaRPr lang="nb-NO" dirty="0"/>
          </a:p>
        </p:txBody>
      </p:sp>
      <p:cxnSp>
        <p:nvCxnSpPr>
          <p:cNvPr id="8" name="Straight Connector 7"/>
          <p:cNvCxnSpPr/>
          <p:nvPr userDrawn="1"/>
        </p:nvCxnSpPr>
        <p:spPr>
          <a:xfrm>
            <a:off x="539552" y="6120000"/>
            <a:ext cx="802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AutoShape 3"/>
          <p:cNvSpPr>
            <a:spLocks noChangeAspect="1" noChangeArrowheads="1" noTextEdit="1"/>
          </p:cNvSpPr>
          <p:nvPr userDrawn="1"/>
        </p:nvSpPr>
        <p:spPr bwMode="auto">
          <a:xfrm>
            <a:off x="0" y="17145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7" tIns="40819" rIns="81637" bIns="40819" numCol="1" anchor="t" anchorCtr="0" compatLnSpc="1">
            <a:prstTxWarp prst="textNoShape">
              <a:avLst/>
            </a:prstTxWarp>
          </a:bodyPr>
          <a:lstStyle/>
          <a:p>
            <a:endParaRPr lang="nb-NO" sz="1050" dirty="0"/>
          </a:p>
        </p:txBody>
      </p:sp>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745" y="6269749"/>
            <a:ext cx="674824" cy="214655"/>
          </a:xfrm>
          <a:prstGeom prst="rect">
            <a:avLst/>
          </a:prstGeom>
        </p:spPr>
      </p:pic>
    </p:spTree>
    <p:extLst>
      <p:ext uri="{BB962C8B-B14F-4D97-AF65-F5344CB8AC3E}">
        <p14:creationId xmlns:p14="http://schemas.microsoft.com/office/powerpoint/2010/main" val="1040211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Chapter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90" y="794"/>
            <a:ext cx="9141619" cy="6856412"/>
          </a:xfrm>
          <a:prstGeom prst="rect">
            <a:avLst/>
          </a:prstGeom>
        </p:spPr>
      </p:pic>
      <p:sp>
        <p:nvSpPr>
          <p:cNvPr id="2" name="Title 1"/>
          <p:cNvSpPr>
            <a:spLocks noGrp="1"/>
          </p:cNvSpPr>
          <p:nvPr>
            <p:ph type="title"/>
          </p:nvPr>
        </p:nvSpPr>
        <p:spPr>
          <a:xfrm>
            <a:off x="1403648" y="1296000"/>
            <a:ext cx="6300000" cy="792000"/>
          </a:xfrm>
        </p:spPr>
        <p:txBody>
          <a:bodyPr anchor="b" anchorCtr="0">
            <a:normAutofit/>
          </a:bodyPr>
          <a:lstStyle>
            <a:lvl1pPr algn="ctr">
              <a:defRPr sz="2174" b="1" cap="none" baseline="0">
                <a:solidFill>
                  <a:schemeClr val="bg1"/>
                </a:solidFill>
              </a:defRPr>
            </a:lvl1pPr>
          </a:lstStyle>
          <a:p>
            <a:r>
              <a:rPr lang="nb-NO"/>
              <a:t>Click to edit Master title style</a:t>
            </a:r>
            <a:endParaRPr lang="nb-NO" dirty="0"/>
          </a:p>
        </p:txBody>
      </p:sp>
      <p:sp>
        <p:nvSpPr>
          <p:cNvPr id="3" name="Text Placeholder 2"/>
          <p:cNvSpPr>
            <a:spLocks noGrp="1"/>
          </p:cNvSpPr>
          <p:nvPr>
            <p:ph type="body" idx="1" hasCustomPrompt="1"/>
          </p:nvPr>
        </p:nvSpPr>
        <p:spPr>
          <a:xfrm>
            <a:off x="1403648" y="2160000"/>
            <a:ext cx="6300000" cy="720000"/>
          </a:xfrm>
        </p:spPr>
        <p:txBody>
          <a:bodyPr anchor="t" anchorCtr="0">
            <a:normAutofit/>
          </a:bodyPr>
          <a:lstStyle>
            <a:lvl1pPr marL="0" indent="0" algn="ctr">
              <a:buNone/>
              <a:defRPr sz="1425" b="1">
                <a:solidFill>
                  <a:schemeClr val="accent2"/>
                </a:solidFill>
              </a:defRPr>
            </a:lvl1pPr>
            <a:lvl2pPr marL="408182" indent="0">
              <a:buNone/>
              <a:defRPr sz="1575">
                <a:solidFill>
                  <a:schemeClr val="tx1">
                    <a:tint val="75000"/>
                  </a:schemeClr>
                </a:solidFill>
              </a:defRPr>
            </a:lvl2pPr>
            <a:lvl3pPr marL="816364" indent="0">
              <a:buNone/>
              <a:defRPr sz="1425">
                <a:solidFill>
                  <a:schemeClr val="tx1">
                    <a:tint val="75000"/>
                  </a:schemeClr>
                </a:solidFill>
              </a:defRPr>
            </a:lvl3pPr>
            <a:lvl4pPr marL="1224546" indent="0">
              <a:buNone/>
              <a:defRPr sz="1275">
                <a:solidFill>
                  <a:schemeClr val="tx1">
                    <a:tint val="75000"/>
                  </a:schemeClr>
                </a:solidFill>
              </a:defRPr>
            </a:lvl4pPr>
            <a:lvl5pPr marL="1632728" indent="0">
              <a:buNone/>
              <a:defRPr sz="1275">
                <a:solidFill>
                  <a:schemeClr val="tx1">
                    <a:tint val="75000"/>
                  </a:schemeClr>
                </a:solidFill>
              </a:defRPr>
            </a:lvl5pPr>
            <a:lvl6pPr marL="2040911" indent="0">
              <a:buNone/>
              <a:defRPr sz="1275">
                <a:solidFill>
                  <a:schemeClr val="tx1">
                    <a:tint val="75000"/>
                  </a:schemeClr>
                </a:solidFill>
              </a:defRPr>
            </a:lvl6pPr>
            <a:lvl7pPr marL="2449093" indent="0">
              <a:buNone/>
              <a:defRPr sz="1275">
                <a:solidFill>
                  <a:schemeClr val="tx1">
                    <a:tint val="75000"/>
                  </a:schemeClr>
                </a:solidFill>
              </a:defRPr>
            </a:lvl7pPr>
            <a:lvl8pPr marL="2857275" indent="0">
              <a:buNone/>
              <a:defRPr sz="1275">
                <a:solidFill>
                  <a:schemeClr val="tx1">
                    <a:tint val="75000"/>
                  </a:schemeClr>
                </a:solidFill>
              </a:defRPr>
            </a:lvl8pPr>
            <a:lvl9pPr marL="3265457" indent="0">
              <a:buNone/>
              <a:defRPr sz="1275">
                <a:solidFill>
                  <a:schemeClr val="tx1">
                    <a:tint val="75000"/>
                  </a:schemeClr>
                </a:solidFill>
              </a:defRPr>
            </a:lvl9pPr>
          </a:lstStyle>
          <a:p>
            <a:pPr lvl="0"/>
            <a:r>
              <a:rPr lang="nb-NO"/>
              <a:t>Click to edit Master text styles</a:t>
            </a:r>
            <a:endParaRPr lang="nb-NO"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8089" y="586665"/>
            <a:ext cx="1133563" cy="371771"/>
          </a:xfrm>
          <a:prstGeom prst="rect">
            <a:avLst/>
          </a:prstGeom>
        </p:spPr>
      </p:pic>
    </p:spTree>
    <p:extLst>
      <p:ext uri="{BB962C8B-B14F-4D97-AF65-F5344CB8AC3E}">
        <p14:creationId xmlns:p14="http://schemas.microsoft.com/office/powerpoint/2010/main" val="6093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9" name="Rectangle 6"/>
          <p:cNvSpPr>
            <a:spLocks noGrp="1" noChangeArrowheads="1"/>
          </p:cNvSpPr>
          <p:nvPr>
            <p:ph type="sldNum" sz="quarter" idx="12"/>
          </p:nvPr>
        </p:nvSpPr>
        <p:spPr>
          <a:ln/>
        </p:spPr>
        <p:txBody>
          <a:bodyPr/>
          <a:lstStyle>
            <a:lvl1pPr>
              <a:defRPr/>
            </a:lvl1pPr>
          </a:lstStyle>
          <a:p>
            <a:pPr>
              <a:defRPr/>
            </a:pPr>
            <a:fld id="{5CFCB5BA-C636-4803-9CB7-15FC5A4CACD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Chapter Divider Pulse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90" y="794"/>
            <a:ext cx="9141619" cy="6856412"/>
          </a:xfrm>
          <a:prstGeom prst="rect">
            <a:avLst/>
          </a:prstGeom>
        </p:spPr>
      </p:pic>
      <p:sp>
        <p:nvSpPr>
          <p:cNvPr id="2" name="Title 1"/>
          <p:cNvSpPr>
            <a:spLocks noGrp="1"/>
          </p:cNvSpPr>
          <p:nvPr>
            <p:ph type="title"/>
          </p:nvPr>
        </p:nvSpPr>
        <p:spPr>
          <a:xfrm>
            <a:off x="1403648" y="1296000"/>
            <a:ext cx="6300000" cy="792000"/>
          </a:xfrm>
        </p:spPr>
        <p:txBody>
          <a:bodyPr anchor="b" anchorCtr="0">
            <a:normAutofit/>
          </a:bodyPr>
          <a:lstStyle>
            <a:lvl1pPr algn="ctr">
              <a:defRPr sz="2174" b="1" cap="none" baseline="0">
                <a:solidFill>
                  <a:schemeClr val="bg1"/>
                </a:solidFill>
              </a:defRPr>
            </a:lvl1pPr>
          </a:lstStyle>
          <a:p>
            <a:r>
              <a:rPr lang="nb-NO"/>
              <a:t>Click to edit Master title style</a:t>
            </a:r>
            <a:endParaRPr lang="nb-NO" dirty="0"/>
          </a:p>
        </p:txBody>
      </p:sp>
      <p:sp>
        <p:nvSpPr>
          <p:cNvPr id="3" name="Text Placeholder 2"/>
          <p:cNvSpPr>
            <a:spLocks noGrp="1"/>
          </p:cNvSpPr>
          <p:nvPr>
            <p:ph type="body" idx="1" hasCustomPrompt="1"/>
          </p:nvPr>
        </p:nvSpPr>
        <p:spPr>
          <a:xfrm>
            <a:off x="1403648" y="2160000"/>
            <a:ext cx="6300000" cy="720000"/>
          </a:xfrm>
        </p:spPr>
        <p:txBody>
          <a:bodyPr anchor="t" anchorCtr="0">
            <a:normAutofit/>
          </a:bodyPr>
          <a:lstStyle>
            <a:lvl1pPr marL="0" indent="0" algn="ctr">
              <a:buNone/>
              <a:defRPr sz="1425" b="1">
                <a:solidFill>
                  <a:schemeClr val="accent2"/>
                </a:solidFill>
              </a:defRPr>
            </a:lvl1pPr>
            <a:lvl2pPr marL="408182" indent="0">
              <a:buNone/>
              <a:defRPr sz="1575">
                <a:solidFill>
                  <a:schemeClr val="tx1">
                    <a:tint val="75000"/>
                  </a:schemeClr>
                </a:solidFill>
              </a:defRPr>
            </a:lvl2pPr>
            <a:lvl3pPr marL="816364" indent="0">
              <a:buNone/>
              <a:defRPr sz="1425">
                <a:solidFill>
                  <a:schemeClr val="tx1">
                    <a:tint val="75000"/>
                  </a:schemeClr>
                </a:solidFill>
              </a:defRPr>
            </a:lvl3pPr>
            <a:lvl4pPr marL="1224546" indent="0">
              <a:buNone/>
              <a:defRPr sz="1275">
                <a:solidFill>
                  <a:schemeClr val="tx1">
                    <a:tint val="75000"/>
                  </a:schemeClr>
                </a:solidFill>
              </a:defRPr>
            </a:lvl4pPr>
            <a:lvl5pPr marL="1632728" indent="0">
              <a:buNone/>
              <a:defRPr sz="1275">
                <a:solidFill>
                  <a:schemeClr val="tx1">
                    <a:tint val="75000"/>
                  </a:schemeClr>
                </a:solidFill>
              </a:defRPr>
            </a:lvl5pPr>
            <a:lvl6pPr marL="2040911" indent="0">
              <a:buNone/>
              <a:defRPr sz="1275">
                <a:solidFill>
                  <a:schemeClr val="tx1">
                    <a:tint val="75000"/>
                  </a:schemeClr>
                </a:solidFill>
              </a:defRPr>
            </a:lvl6pPr>
            <a:lvl7pPr marL="2449093" indent="0">
              <a:buNone/>
              <a:defRPr sz="1275">
                <a:solidFill>
                  <a:schemeClr val="tx1">
                    <a:tint val="75000"/>
                  </a:schemeClr>
                </a:solidFill>
              </a:defRPr>
            </a:lvl7pPr>
            <a:lvl8pPr marL="2857275" indent="0">
              <a:buNone/>
              <a:defRPr sz="1275">
                <a:solidFill>
                  <a:schemeClr val="tx1">
                    <a:tint val="75000"/>
                  </a:schemeClr>
                </a:solidFill>
              </a:defRPr>
            </a:lvl8pPr>
            <a:lvl9pPr marL="3265457" indent="0">
              <a:buNone/>
              <a:defRPr sz="1275">
                <a:solidFill>
                  <a:schemeClr val="tx1">
                    <a:tint val="75000"/>
                  </a:schemeClr>
                </a:solidFill>
              </a:defRPr>
            </a:lvl9pPr>
          </a:lstStyle>
          <a:p>
            <a:pPr lvl="0"/>
            <a:r>
              <a:rPr lang="nb-NO"/>
              <a:t>Click to edit Master text styles</a:t>
            </a:r>
            <a:endParaRPr lang="nb-NO"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8089" y="586665"/>
            <a:ext cx="1133563" cy="371771"/>
          </a:xfrm>
          <a:prstGeom prst="rect">
            <a:avLst/>
          </a:prstGeom>
        </p:spPr>
      </p:pic>
      <p:grpSp>
        <p:nvGrpSpPr>
          <p:cNvPr id="30" name="Group 29"/>
          <p:cNvGrpSpPr/>
          <p:nvPr userDrawn="1"/>
        </p:nvGrpSpPr>
        <p:grpSpPr>
          <a:xfrm>
            <a:off x="1191" y="3173743"/>
            <a:ext cx="9142519" cy="3494867"/>
            <a:chOff x="1588" y="1682750"/>
            <a:chExt cx="12204700" cy="3495676"/>
          </a:xfrm>
          <a:solidFill>
            <a:schemeClr val="accent1"/>
          </a:solidFill>
        </p:grpSpPr>
        <p:sp>
          <p:nvSpPr>
            <p:cNvPr id="31" name="Freeform 5"/>
            <p:cNvSpPr>
              <a:spLocks/>
            </p:cNvSpPr>
            <p:nvPr userDrawn="1"/>
          </p:nvSpPr>
          <p:spPr bwMode="auto">
            <a:xfrm>
              <a:off x="1938338" y="3292475"/>
              <a:ext cx="255588" cy="427038"/>
            </a:xfrm>
            <a:custGeom>
              <a:avLst/>
              <a:gdLst>
                <a:gd name="T0" fmla="*/ 80 w 161"/>
                <a:gd name="T1" fmla="*/ 269 h 269"/>
                <a:gd name="T2" fmla="*/ 80 w 161"/>
                <a:gd name="T3" fmla="*/ 269 h 269"/>
                <a:gd name="T4" fmla="*/ 0 w 161"/>
                <a:gd name="T5" fmla="*/ 189 h 269"/>
                <a:gd name="T6" fmla="*/ 0 w 161"/>
                <a:gd name="T7" fmla="*/ 80 h 269"/>
                <a:gd name="T8" fmla="*/ 80 w 161"/>
                <a:gd name="T9" fmla="*/ 0 h 269"/>
                <a:gd name="T10" fmla="*/ 80 w 161"/>
                <a:gd name="T11" fmla="*/ 0 h 269"/>
                <a:gd name="T12" fmla="*/ 161 w 161"/>
                <a:gd name="T13" fmla="*/ 80 h 269"/>
                <a:gd name="T14" fmla="*/ 161 w 161"/>
                <a:gd name="T15" fmla="*/ 189 h 269"/>
                <a:gd name="T16" fmla="*/ 80 w 161"/>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9">
                  <a:moveTo>
                    <a:pt x="80" y="269"/>
                  </a:moveTo>
                  <a:cubicBezTo>
                    <a:pt x="80" y="269"/>
                    <a:pt x="80" y="269"/>
                    <a:pt x="80" y="269"/>
                  </a:cubicBezTo>
                  <a:cubicBezTo>
                    <a:pt x="36" y="269"/>
                    <a:pt x="0" y="233"/>
                    <a:pt x="0" y="189"/>
                  </a:cubicBezTo>
                  <a:cubicBezTo>
                    <a:pt x="0" y="80"/>
                    <a:pt x="0" y="80"/>
                    <a:pt x="0" y="80"/>
                  </a:cubicBezTo>
                  <a:cubicBezTo>
                    <a:pt x="0" y="36"/>
                    <a:pt x="36" y="0"/>
                    <a:pt x="80" y="0"/>
                  </a:cubicBezTo>
                  <a:cubicBezTo>
                    <a:pt x="80" y="0"/>
                    <a:pt x="80" y="0"/>
                    <a:pt x="80" y="0"/>
                  </a:cubicBezTo>
                  <a:cubicBezTo>
                    <a:pt x="125" y="0"/>
                    <a:pt x="161" y="36"/>
                    <a:pt x="161" y="80"/>
                  </a:cubicBezTo>
                  <a:cubicBezTo>
                    <a:pt x="161" y="189"/>
                    <a:pt x="161" y="189"/>
                    <a:pt x="161" y="189"/>
                  </a:cubicBezTo>
                  <a:cubicBezTo>
                    <a:pt x="161" y="233"/>
                    <a:pt x="125" y="269"/>
                    <a:pt x="80" y="2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2" name="Freeform 6"/>
            <p:cNvSpPr>
              <a:spLocks/>
            </p:cNvSpPr>
            <p:nvPr userDrawn="1"/>
          </p:nvSpPr>
          <p:spPr bwMode="auto">
            <a:xfrm>
              <a:off x="1336675" y="3270250"/>
              <a:ext cx="428625"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1" y="674"/>
                    <a:pt x="0" y="614"/>
                    <a:pt x="0" y="539"/>
                  </a:cubicBezTo>
                  <a:cubicBezTo>
                    <a:pt x="0" y="135"/>
                    <a:pt x="0" y="135"/>
                    <a:pt x="0" y="135"/>
                  </a:cubicBezTo>
                  <a:cubicBezTo>
                    <a:pt x="0" y="60"/>
                    <a:pt x="61" y="0"/>
                    <a:pt x="135" y="0"/>
                  </a:cubicBezTo>
                  <a:cubicBezTo>
                    <a:pt x="135" y="0"/>
                    <a:pt x="135" y="0"/>
                    <a:pt x="135" y="0"/>
                  </a:cubicBezTo>
                  <a:cubicBezTo>
                    <a:pt x="210" y="0"/>
                    <a:pt x="270" y="60"/>
                    <a:pt x="270" y="135"/>
                  </a:cubicBezTo>
                  <a:cubicBezTo>
                    <a:pt x="270" y="539"/>
                    <a:pt x="270" y="539"/>
                    <a:pt x="270" y="539"/>
                  </a:cubicBezTo>
                  <a:cubicBezTo>
                    <a:pt x="270" y="614"/>
                    <a:pt x="210" y="674"/>
                    <a:pt x="135" y="6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3" name="Freeform 7"/>
            <p:cNvSpPr>
              <a:spLocks/>
            </p:cNvSpPr>
            <p:nvPr userDrawn="1"/>
          </p:nvSpPr>
          <p:spPr bwMode="auto">
            <a:xfrm>
              <a:off x="585788" y="2776538"/>
              <a:ext cx="536575" cy="2401888"/>
            </a:xfrm>
            <a:custGeom>
              <a:avLst/>
              <a:gdLst>
                <a:gd name="T0" fmla="*/ 169 w 337"/>
                <a:gd name="T1" fmla="*/ 1510 h 1510"/>
                <a:gd name="T2" fmla="*/ 169 w 337"/>
                <a:gd name="T3" fmla="*/ 1510 h 1510"/>
                <a:gd name="T4" fmla="*/ 0 w 337"/>
                <a:gd name="T5" fmla="*/ 1342 h 1510"/>
                <a:gd name="T6" fmla="*/ 0 w 337"/>
                <a:gd name="T7" fmla="*/ 168 h 1510"/>
                <a:gd name="T8" fmla="*/ 169 w 337"/>
                <a:gd name="T9" fmla="*/ 0 h 1510"/>
                <a:gd name="T10" fmla="*/ 169 w 337"/>
                <a:gd name="T11" fmla="*/ 0 h 1510"/>
                <a:gd name="T12" fmla="*/ 337 w 337"/>
                <a:gd name="T13" fmla="*/ 168 h 1510"/>
                <a:gd name="T14" fmla="*/ 337 w 337"/>
                <a:gd name="T15" fmla="*/ 1342 h 1510"/>
                <a:gd name="T16" fmla="*/ 169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9" y="1510"/>
                  </a:moveTo>
                  <a:cubicBezTo>
                    <a:pt x="169" y="1510"/>
                    <a:pt x="169" y="1510"/>
                    <a:pt x="169" y="1510"/>
                  </a:cubicBezTo>
                  <a:cubicBezTo>
                    <a:pt x="76" y="1510"/>
                    <a:pt x="0" y="1435"/>
                    <a:pt x="0" y="1342"/>
                  </a:cubicBezTo>
                  <a:cubicBezTo>
                    <a:pt x="0" y="168"/>
                    <a:pt x="0" y="168"/>
                    <a:pt x="0" y="168"/>
                  </a:cubicBezTo>
                  <a:cubicBezTo>
                    <a:pt x="0" y="75"/>
                    <a:pt x="76" y="0"/>
                    <a:pt x="169" y="0"/>
                  </a:cubicBezTo>
                  <a:cubicBezTo>
                    <a:pt x="169" y="0"/>
                    <a:pt x="169" y="0"/>
                    <a:pt x="169" y="0"/>
                  </a:cubicBezTo>
                  <a:cubicBezTo>
                    <a:pt x="262" y="0"/>
                    <a:pt x="337" y="75"/>
                    <a:pt x="337" y="168"/>
                  </a:cubicBezTo>
                  <a:cubicBezTo>
                    <a:pt x="337" y="1342"/>
                    <a:pt x="337" y="1342"/>
                    <a:pt x="337" y="1342"/>
                  </a:cubicBezTo>
                  <a:cubicBezTo>
                    <a:pt x="337" y="1435"/>
                    <a:pt x="262" y="1510"/>
                    <a:pt x="169" y="15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4" name="Freeform 8"/>
            <p:cNvSpPr>
              <a:spLocks/>
            </p:cNvSpPr>
            <p:nvPr userDrawn="1"/>
          </p:nvSpPr>
          <p:spPr bwMode="auto">
            <a:xfrm>
              <a:off x="10494963" y="2668588"/>
              <a:ext cx="428625" cy="1073150"/>
            </a:xfrm>
            <a:custGeom>
              <a:avLst/>
              <a:gdLst>
                <a:gd name="T0" fmla="*/ 135 w 270"/>
                <a:gd name="T1" fmla="*/ 675 h 675"/>
                <a:gd name="T2" fmla="*/ 135 w 270"/>
                <a:gd name="T3" fmla="*/ 675 h 675"/>
                <a:gd name="T4" fmla="*/ 0 w 270"/>
                <a:gd name="T5" fmla="*/ 540 h 675"/>
                <a:gd name="T6" fmla="*/ 0 w 270"/>
                <a:gd name="T7" fmla="*/ 135 h 675"/>
                <a:gd name="T8" fmla="*/ 135 w 270"/>
                <a:gd name="T9" fmla="*/ 0 h 675"/>
                <a:gd name="T10" fmla="*/ 135 w 270"/>
                <a:gd name="T11" fmla="*/ 0 h 675"/>
                <a:gd name="T12" fmla="*/ 270 w 270"/>
                <a:gd name="T13" fmla="*/ 135 h 675"/>
                <a:gd name="T14" fmla="*/ 270 w 270"/>
                <a:gd name="T15" fmla="*/ 540 h 675"/>
                <a:gd name="T16" fmla="*/ 135 w 270"/>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5">
                  <a:moveTo>
                    <a:pt x="135" y="675"/>
                  </a:moveTo>
                  <a:cubicBezTo>
                    <a:pt x="135" y="675"/>
                    <a:pt x="135" y="675"/>
                    <a:pt x="135" y="675"/>
                  </a:cubicBezTo>
                  <a:cubicBezTo>
                    <a:pt x="60" y="675"/>
                    <a:pt x="0" y="614"/>
                    <a:pt x="0" y="540"/>
                  </a:cubicBezTo>
                  <a:cubicBezTo>
                    <a:pt x="0" y="135"/>
                    <a:pt x="0" y="135"/>
                    <a:pt x="0" y="135"/>
                  </a:cubicBezTo>
                  <a:cubicBezTo>
                    <a:pt x="0" y="61"/>
                    <a:pt x="60" y="0"/>
                    <a:pt x="135" y="0"/>
                  </a:cubicBezTo>
                  <a:cubicBezTo>
                    <a:pt x="135" y="0"/>
                    <a:pt x="135" y="0"/>
                    <a:pt x="135" y="0"/>
                  </a:cubicBezTo>
                  <a:cubicBezTo>
                    <a:pt x="209" y="0"/>
                    <a:pt x="270" y="61"/>
                    <a:pt x="270" y="135"/>
                  </a:cubicBezTo>
                  <a:cubicBezTo>
                    <a:pt x="270" y="540"/>
                    <a:pt x="270" y="540"/>
                    <a:pt x="270" y="540"/>
                  </a:cubicBezTo>
                  <a:cubicBezTo>
                    <a:pt x="270" y="614"/>
                    <a:pt x="209" y="675"/>
                    <a:pt x="135" y="6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5" name="Freeform 9"/>
            <p:cNvSpPr>
              <a:spLocks/>
            </p:cNvSpPr>
            <p:nvPr userDrawn="1"/>
          </p:nvSpPr>
          <p:spPr bwMode="auto">
            <a:xfrm>
              <a:off x="10066338" y="3292475"/>
              <a:ext cx="255588" cy="427038"/>
            </a:xfrm>
            <a:custGeom>
              <a:avLst/>
              <a:gdLst>
                <a:gd name="T0" fmla="*/ 81 w 161"/>
                <a:gd name="T1" fmla="*/ 269 h 269"/>
                <a:gd name="T2" fmla="*/ 81 w 161"/>
                <a:gd name="T3" fmla="*/ 269 h 269"/>
                <a:gd name="T4" fmla="*/ 0 w 161"/>
                <a:gd name="T5" fmla="*/ 189 h 269"/>
                <a:gd name="T6" fmla="*/ 0 w 161"/>
                <a:gd name="T7" fmla="*/ 80 h 269"/>
                <a:gd name="T8" fmla="*/ 81 w 161"/>
                <a:gd name="T9" fmla="*/ 0 h 269"/>
                <a:gd name="T10" fmla="*/ 81 w 161"/>
                <a:gd name="T11" fmla="*/ 0 h 269"/>
                <a:gd name="T12" fmla="*/ 161 w 161"/>
                <a:gd name="T13" fmla="*/ 80 h 269"/>
                <a:gd name="T14" fmla="*/ 161 w 161"/>
                <a:gd name="T15" fmla="*/ 189 h 269"/>
                <a:gd name="T16" fmla="*/ 81 w 161"/>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9">
                  <a:moveTo>
                    <a:pt x="81" y="269"/>
                  </a:moveTo>
                  <a:cubicBezTo>
                    <a:pt x="81" y="269"/>
                    <a:pt x="81" y="269"/>
                    <a:pt x="81" y="269"/>
                  </a:cubicBezTo>
                  <a:cubicBezTo>
                    <a:pt x="36" y="269"/>
                    <a:pt x="0" y="233"/>
                    <a:pt x="0" y="189"/>
                  </a:cubicBezTo>
                  <a:cubicBezTo>
                    <a:pt x="0" y="80"/>
                    <a:pt x="0" y="80"/>
                    <a:pt x="0" y="80"/>
                  </a:cubicBezTo>
                  <a:cubicBezTo>
                    <a:pt x="0" y="36"/>
                    <a:pt x="36" y="0"/>
                    <a:pt x="81" y="0"/>
                  </a:cubicBezTo>
                  <a:cubicBezTo>
                    <a:pt x="81" y="0"/>
                    <a:pt x="81" y="0"/>
                    <a:pt x="81" y="0"/>
                  </a:cubicBezTo>
                  <a:cubicBezTo>
                    <a:pt x="125" y="0"/>
                    <a:pt x="161" y="36"/>
                    <a:pt x="161" y="80"/>
                  </a:cubicBezTo>
                  <a:cubicBezTo>
                    <a:pt x="161" y="189"/>
                    <a:pt x="161" y="189"/>
                    <a:pt x="161" y="189"/>
                  </a:cubicBezTo>
                  <a:cubicBezTo>
                    <a:pt x="161" y="233"/>
                    <a:pt x="125" y="269"/>
                    <a:pt x="81" y="2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6" name="Freeform 10"/>
            <p:cNvSpPr>
              <a:spLocks/>
            </p:cNvSpPr>
            <p:nvPr userDrawn="1"/>
          </p:nvSpPr>
          <p:spPr bwMode="auto">
            <a:xfrm>
              <a:off x="11136313" y="1833563"/>
              <a:ext cx="536575" cy="2401888"/>
            </a:xfrm>
            <a:custGeom>
              <a:avLst/>
              <a:gdLst>
                <a:gd name="T0" fmla="*/ 169 w 337"/>
                <a:gd name="T1" fmla="*/ 1510 h 1510"/>
                <a:gd name="T2" fmla="*/ 169 w 337"/>
                <a:gd name="T3" fmla="*/ 1510 h 1510"/>
                <a:gd name="T4" fmla="*/ 0 w 337"/>
                <a:gd name="T5" fmla="*/ 1341 h 1510"/>
                <a:gd name="T6" fmla="*/ 0 w 337"/>
                <a:gd name="T7" fmla="*/ 168 h 1510"/>
                <a:gd name="T8" fmla="*/ 169 w 337"/>
                <a:gd name="T9" fmla="*/ 0 h 1510"/>
                <a:gd name="T10" fmla="*/ 169 w 337"/>
                <a:gd name="T11" fmla="*/ 0 h 1510"/>
                <a:gd name="T12" fmla="*/ 337 w 337"/>
                <a:gd name="T13" fmla="*/ 168 h 1510"/>
                <a:gd name="T14" fmla="*/ 337 w 337"/>
                <a:gd name="T15" fmla="*/ 1341 h 1510"/>
                <a:gd name="T16" fmla="*/ 169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9" y="1510"/>
                  </a:moveTo>
                  <a:cubicBezTo>
                    <a:pt x="169" y="1510"/>
                    <a:pt x="169" y="1510"/>
                    <a:pt x="169" y="1510"/>
                  </a:cubicBezTo>
                  <a:cubicBezTo>
                    <a:pt x="76" y="1510"/>
                    <a:pt x="0" y="1434"/>
                    <a:pt x="0" y="1341"/>
                  </a:cubicBezTo>
                  <a:cubicBezTo>
                    <a:pt x="0" y="168"/>
                    <a:pt x="0" y="168"/>
                    <a:pt x="0" y="168"/>
                  </a:cubicBezTo>
                  <a:cubicBezTo>
                    <a:pt x="0" y="75"/>
                    <a:pt x="76" y="0"/>
                    <a:pt x="169" y="0"/>
                  </a:cubicBezTo>
                  <a:cubicBezTo>
                    <a:pt x="169" y="0"/>
                    <a:pt x="169" y="0"/>
                    <a:pt x="169" y="0"/>
                  </a:cubicBezTo>
                  <a:cubicBezTo>
                    <a:pt x="262" y="0"/>
                    <a:pt x="337" y="75"/>
                    <a:pt x="337" y="168"/>
                  </a:cubicBezTo>
                  <a:cubicBezTo>
                    <a:pt x="337" y="1341"/>
                    <a:pt x="337" y="1341"/>
                    <a:pt x="337" y="1341"/>
                  </a:cubicBezTo>
                  <a:cubicBezTo>
                    <a:pt x="337" y="1434"/>
                    <a:pt x="262" y="1510"/>
                    <a:pt x="169" y="15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7" name="Freeform 11"/>
            <p:cNvSpPr>
              <a:spLocks noEditPoints="1"/>
            </p:cNvSpPr>
            <p:nvPr userDrawn="1"/>
          </p:nvSpPr>
          <p:spPr bwMode="auto">
            <a:xfrm>
              <a:off x="7754938" y="2754313"/>
              <a:ext cx="428625" cy="1073150"/>
            </a:xfrm>
            <a:custGeom>
              <a:avLst/>
              <a:gdLst>
                <a:gd name="T0" fmla="*/ 135 w 270"/>
                <a:gd name="T1" fmla="*/ 27 h 675"/>
                <a:gd name="T2" fmla="*/ 243 w 270"/>
                <a:gd name="T3" fmla="*/ 135 h 675"/>
                <a:gd name="T4" fmla="*/ 243 w 270"/>
                <a:gd name="T5" fmla="*/ 540 h 675"/>
                <a:gd name="T6" fmla="*/ 135 w 270"/>
                <a:gd name="T7" fmla="*/ 648 h 675"/>
                <a:gd name="T8" fmla="*/ 27 w 270"/>
                <a:gd name="T9" fmla="*/ 540 h 675"/>
                <a:gd name="T10" fmla="*/ 27 w 270"/>
                <a:gd name="T11" fmla="*/ 135 h 675"/>
                <a:gd name="T12" fmla="*/ 135 w 270"/>
                <a:gd name="T13" fmla="*/ 27 h 675"/>
                <a:gd name="T14" fmla="*/ 135 w 270"/>
                <a:gd name="T15" fmla="*/ 0 h 675"/>
                <a:gd name="T16" fmla="*/ 135 w 270"/>
                <a:gd name="T17" fmla="*/ 0 h 675"/>
                <a:gd name="T18" fmla="*/ 0 w 270"/>
                <a:gd name="T19" fmla="*/ 135 h 675"/>
                <a:gd name="T20" fmla="*/ 0 w 270"/>
                <a:gd name="T21" fmla="*/ 540 h 675"/>
                <a:gd name="T22" fmla="*/ 135 w 270"/>
                <a:gd name="T23" fmla="*/ 675 h 675"/>
                <a:gd name="T24" fmla="*/ 135 w 270"/>
                <a:gd name="T25" fmla="*/ 675 h 675"/>
                <a:gd name="T26" fmla="*/ 270 w 270"/>
                <a:gd name="T27" fmla="*/ 540 h 675"/>
                <a:gd name="T28" fmla="*/ 270 w 270"/>
                <a:gd name="T29" fmla="*/ 135 h 675"/>
                <a:gd name="T30" fmla="*/ 135 w 270"/>
                <a:gd name="T31"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0" h="675">
                  <a:moveTo>
                    <a:pt x="135" y="27"/>
                  </a:moveTo>
                  <a:cubicBezTo>
                    <a:pt x="195" y="27"/>
                    <a:pt x="243" y="76"/>
                    <a:pt x="243" y="135"/>
                  </a:cubicBezTo>
                  <a:cubicBezTo>
                    <a:pt x="243" y="540"/>
                    <a:pt x="243" y="540"/>
                    <a:pt x="243" y="540"/>
                  </a:cubicBezTo>
                  <a:cubicBezTo>
                    <a:pt x="243" y="599"/>
                    <a:pt x="195" y="648"/>
                    <a:pt x="135" y="648"/>
                  </a:cubicBezTo>
                  <a:cubicBezTo>
                    <a:pt x="76" y="648"/>
                    <a:pt x="27" y="599"/>
                    <a:pt x="27" y="540"/>
                  </a:cubicBezTo>
                  <a:cubicBezTo>
                    <a:pt x="27" y="135"/>
                    <a:pt x="27" y="135"/>
                    <a:pt x="27" y="135"/>
                  </a:cubicBezTo>
                  <a:cubicBezTo>
                    <a:pt x="27" y="76"/>
                    <a:pt x="76" y="27"/>
                    <a:pt x="135" y="27"/>
                  </a:cubicBezTo>
                  <a:moveTo>
                    <a:pt x="135" y="0"/>
                  </a:moveTo>
                  <a:cubicBezTo>
                    <a:pt x="135" y="0"/>
                    <a:pt x="135" y="0"/>
                    <a:pt x="135" y="0"/>
                  </a:cubicBezTo>
                  <a:cubicBezTo>
                    <a:pt x="61" y="0"/>
                    <a:pt x="0" y="61"/>
                    <a:pt x="0" y="135"/>
                  </a:cubicBezTo>
                  <a:cubicBezTo>
                    <a:pt x="0" y="540"/>
                    <a:pt x="0" y="540"/>
                    <a:pt x="0" y="540"/>
                  </a:cubicBezTo>
                  <a:cubicBezTo>
                    <a:pt x="0" y="614"/>
                    <a:pt x="61" y="675"/>
                    <a:pt x="135" y="675"/>
                  </a:cubicBezTo>
                  <a:cubicBezTo>
                    <a:pt x="135" y="675"/>
                    <a:pt x="135" y="675"/>
                    <a:pt x="135" y="675"/>
                  </a:cubicBezTo>
                  <a:cubicBezTo>
                    <a:pt x="210" y="675"/>
                    <a:pt x="270" y="614"/>
                    <a:pt x="270" y="540"/>
                  </a:cubicBezTo>
                  <a:cubicBezTo>
                    <a:pt x="270" y="135"/>
                    <a:pt x="270" y="135"/>
                    <a:pt x="270" y="135"/>
                  </a:cubicBezTo>
                  <a:cubicBezTo>
                    <a:pt x="270" y="61"/>
                    <a:pt x="210" y="0"/>
                    <a:pt x="1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8" name="Freeform 12"/>
            <p:cNvSpPr>
              <a:spLocks/>
            </p:cNvSpPr>
            <p:nvPr userDrawn="1"/>
          </p:nvSpPr>
          <p:spPr bwMode="auto">
            <a:xfrm>
              <a:off x="9464675" y="3270250"/>
              <a:ext cx="428625"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0" y="674"/>
                    <a:pt x="0" y="614"/>
                    <a:pt x="0" y="539"/>
                  </a:cubicBezTo>
                  <a:cubicBezTo>
                    <a:pt x="0" y="135"/>
                    <a:pt x="0" y="135"/>
                    <a:pt x="0" y="135"/>
                  </a:cubicBezTo>
                  <a:cubicBezTo>
                    <a:pt x="0" y="60"/>
                    <a:pt x="60" y="0"/>
                    <a:pt x="135" y="0"/>
                  </a:cubicBezTo>
                  <a:cubicBezTo>
                    <a:pt x="135" y="0"/>
                    <a:pt x="135" y="0"/>
                    <a:pt x="135" y="0"/>
                  </a:cubicBezTo>
                  <a:cubicBezTo>
                    <a:pt x="209" y="0"/>
                    <a:pt x="270" y="60"/>
                    <a:pt x="270" y="135"/>
                  </a:cubicBezTo>
                  <a:cubicBezTo>
                    <a:pt x="270" y="539"/>
                    <a:pt x="270" y="539"/>
                    <a:pt x="270" y="539"/>
                  </a:cubicBezTo>
                  <a:cubicBezTo>
                    <a:pt x="270" y="614"/>
                    <a:pt x="209" y="674"/>
                    <a:pt x="135" y="6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39" name="Freeform 13"/>
            <p:cNvSpPr>
              <a:spLocks noEditPoints="1"/>
            </p:cNvSpPr>
            <p:nvPr userDrawn="1"/>
          </p:nvSpPr>
          <p:spPr bwMode="auto">
            <a:xfrm>
              <a:off x="8399463" y="1919288"/>
              <a:ext cx="534988" cy="2401888"/>
            </a:xfrm>
            <a:custGeom>
              <a:avLst/>
              <a:gdLst>
                <a:gd name="T0" fmla="*/ 169 w 337"/>
                <a:gd name="T1" fmla="*/ 26 h 1510"/>
                <a:gd name="T2" fmla="*/ 310 w 337"/>
                <a:gd name="T3" fmla="*/ 168 h 1510"/>
                <a:gd name="T4" fmla="*/ 310 w 337"/>
                <a:gd name="T5" fmla="*/ 1341 h 1510"/>
                <a:gd name="T6" fmla="*/ 169 w 337"/>
                <a:gd name="T7" fmla="*/ 1483 h 1510"/>
                <a:gd name="T8" fmla="*/ 27 w 337"/>
                <a:gd name="T9" fmla="*/ 1341 h 1510"/>
                <a:gd name="T10" fmla="*/ 27 w 337"/>
                <a:gd name="T11" fmla="*/ 168 h 1510"/>
                <a:gd name="T12" fmla="*/ 169 w 337"/>
                <a:gd name="T13" fmla="*/ 26 h 1510"/>
                <a:gd name="T14" fmla="*/ 169 w 337"/>
                <a:gd name="T15" fmla="*/ 0 h 1510"/>
                <a:gd name="T16" fmla="*/ 0 w 337"/>
                <a:gd name="T17" fmla="*/ 168 h 1510"/>
                <a:gd name="T18" fmla="*/ 0 w 337"/>
                <a:gd name="T19" fmla="*/ 1341 h 1510"/>
                <a:gd name="T20" fmla="*/ 169 w 337"/>
                <a:gd name="T21" fmla="*/ 1510 h 1510"/>
                <a:gd name="T22" fmla="*/ 337 w 337"/>
                <a:gd name="T23" fmla="*/ 1341 h 1510"/>
                <a:gd name="T24" fmla="*/ 337 w 337"/>
                <a:gd name="T25" fmla="*/ 168 h 1510"/>
                <a:gd name="T26" fmla="*/ 169 w 337"/>
                <a:gd name="T2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510">
                  <a:moveTo>
                    <a:pt x="169" y="26"/>
                  </a:moveTo>
                  <a:cubicBezTo>
                    <a:pt x="247" y="26"/>
                    <a:pt x="310" y="90"/>
                    <a:pt x="310" y="168"/>
                  </a:cubicBezTo>
                  <a:cubicBezTo>
                    <a:pt x="310" y="1341"/>
                    <a:pt x="310" y="1341"/>
                    <a:pt x="310" y="1341"/>
                  </a:cubicBezTo>
                  <a:cubicBezTo>
                    <a:pt x="310" y="1419"/>
                    <a:pt x="247" y="1483"/>
                    <a:pt x="169" y="1483"/>
                  </a:cubicBezTo>
                  <a:cubicBezTo>
                    <a:pt x="91" y="1483"/>
                    <a:pt x="27" y="1419"/>
                    <a:pt x="27" y="1341"/>
                  </a:cubicBezTo>
                  <a:cubicBezTo>
                    <a:pt x="27" y="168"/>
                    <a:pt x="27" y="168"/>
                    <a:pt x="27" y="168"/>
                  </a:cubicBezTo>
                  <a:cubicBezTo>
                    <a:pt x="27" y="90"/>
                    <a:pt x="91" y="26"/>
                    <a:pt x="169" y="26"/>
                  </a:cubicBezTo>
                  <a:moveTo>
                    <a:pt x="169" y="0"/>
                  </a:moveTo>
                  <a:cubicBezTo>
                    <a:pt x="76" y="0"/>
                    <a:pt x="0" y="75"/>
                    <a:pt x="0" y="168"/>
                  </a:cubicBezTo>
                  <a:cubicBezTo>
                    <a:pt x="0" y="1341"/>
                    <a:pt x="0" y="1341"/>
                    <a:pt x="0" y="1341"/>
                  </a:cubicBezTo>
                  <a:cubicBezTo>
                    <a:pt x="0" y="1434"/>
                    <a:pt x="76" y="1510"/>
                    <a:pt x="169" y="1510"/>
                  </a:cubicBezTo>
                  <a:cubicBezTo>
                    <a:pt x="262" y="1510"/>
                    <a:pt x="337" y="1434"/>
                    <a:pt x="337" y="1341"/>
                  </a:cubicBezTo>
                  <a:cubicBezTo>
                    <a:pt x="337" y="168"/>
                    <a:pt x="337" y="168"/>
                    <a:pt x="337" y="168"/>
                  </a:cubicBezTo>
                  <a:cubicBezTo>
                    <a:pt x="337" y="75"/>
                    <a:pt x="262" y="0"/>
                    <a:pt x="1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0" name="Freeform 14"/>
            <p:cNvSpPr>
              <a:spLocks noEditPoints="1"/>
            </p:cNvSpPr>
            <p:nvPr userDrawn="1"/>
          </p:nvSpPr>
          <p:spPr bwMode="auto">
            <a:xfrm>
              <a:off x="2065338" y="2754313"/>
              <a:ext cx="430213" cy="1073150"/>
            </a:xfrm>
            <a:custGeom>
              <a:avLst/>
              <a:gdLst>
                <a:gd name="T0" fmla="*/ 135 w 270"/>
                <a:gd name="T1" fmla="*/ 27 h 675"/>
                <a:gd name="T2" fmla="*/ 243 w 270"/>
                <a:gd name="T3" fmla="*/ 135 h 675"/>
                <a:gd name="T4" fmla="*/ 243 w 270"/>
                <a:gd name="T5" fmla="*/ 540 h 675"/>
                <a:gd name="T6" fmla="*/ 135 w 270"/>
                <a:gd name="T7" fmla="*/ 648 h 675"/>
                <a:gd name="T8" fmla="*/ 27 w 270"/>
                <a:gd name="T9" fmla="*/ 540 h 675"/>
                <a:gd name="T10" fmla="*/ 27 w 270"/>
                <a:gd name="T11" fmla="*/ 135 h 675"/>
                <a:gd name="T12" fmla="*/ 135 w 270"/>
                <a:gd name="T13" fmla="*/ 27 h 675"/>
                <a:gd name="T14" fmla="*/ 135 w 270"/>
                <a:gd name="T15" fmla="*/ 0 h 675"/>
                <a:gd name="T16" fmla="*/ 0 w 270"/>
                <a:gd name="T17" fmla="*/ 135 h 675"/>
                <a:gd name="T18" fmla="*/ 0 w 270"/>
                <a:gd name="T19" fmla="*/ 540 h 675"/>
                <a:gd name="T20" fmla="*/ 135 w 270"/>
                <a:gd name="T21" fmla="*/ 675 h 675"/>
                <a:gd name="T22" fmla="*/ 270 w 270"/>
                <a:gd name="T23" fmla="*/ 540 h 675"/>
                <a:gd name="T24" fmla="*/ 270 w 270"/>
                <a:gd name="T25" fmla="*/ 135 h 675"/>
                <a:gd name="T26" fmla="*/ 135 w 270"/>
                <a:gd name="T2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675">
                  <a:moveTo>
                    <a:pt x="135" y="27"/>
                  </a:moveTo>
                  <a:cubicBezTo>
                    <a:pt x="194" y="27"/>
                    <a:pt x="243" y="76"/>
                    <a:pt x="243" y="135"/>
                  </a:cubicBezTo>
                  <a:cubicBezTo>
                    <a:pt x="243" y="540"/>
                    <a:pt x="243" y="540"/>
                    <a:pt x="243" y="540"/>
                  </a:cubicBezTo>
                  <a:cubicBezTo>
                    <a:pt x="243" y="599"/>
                    <a:pt x="194" y="648"/>
                    <a:pt x="135" y="648"/>
                  </a:cubicBezTo>
                  <a:cubicBezTo>
                    <a:pt x="75" y="648"/>
                    <a:pt x="27" y="599"/>
                    <a:pt x="27" y="540"/>
                  </a:cubicBezTo>
                  <a:cubicBezTo>
                    <a:pt x="27" y="135"/>
                    <a:pt x="27" y="135"/>
                    <a:pt x="27" y="135"/>
                  </a:cubicBezTo>
                  <a:cubicBezTo>
                    <a:pt x="27" y="76"/>
                    <a:pt x="75" y="27"/>
                    <a:pt x="135" y="27"/>
                  </a:cubicBezTo>
                  <a:moveTo>
                    <a:pt x="135" y="0"/>
                  </a:moveTo>
                  <a:cubicBezTo>
                    <a:pt x="61" y="0"/>
                    <a:pt x="0" y="61"/>
                    <a:pt x="0" y="135"/>
                  </a:cubicBezTo>
                  <a:cubicBezTo>
                    <a:pt x="0" y="540"/>
                    <a:pt x="0" y="540"/>
                    <a:pt x="0" y="540"/>
                  </a:cubicBezTo>
                  <a:cubicBezTo>
                    <a:pt x="0" y="614"/>
                    <a:pt x="61" y="675"/>
                    <a:pt x="135" y="675"/>
                  </a:cubicBezTo>
                  <a:cubicBezTo>
                    <a:pt x="209" y="675"/>
                    <a:pt x="270" y="614"/>
                    <a:pt x="270" y="540"/>
                  </a:cubicBezTo>
                  <a:cubicBezTo>
                    <a:pt x="270" y="135"/>
                    <a:pt x="270" y="135"/>
                    <a:pt x="270" y="135"/>
                  </a:cubicBezTo>
                  <a:cubicBezTo>
                    <a:pt x="270" y="61"/>
                    <a:pt x="209" y="0"/>
                    <a:pt x="1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1" name="Freeform 15"/>
            <p:cNvSpPr>
              <a:spLocks noEditPoints="1"/>
            </p:cNvSpPr>
            <p:nvPr userDrawn="1"/>
          </p:nvSpPr>
          <p:spPr bwMode="auto">
            <a:xfrm>
              <a:off x="2709863" y="1919288"/>
              <a:ext cx="534988" cy="2401888"/>
            </a:xfrm>
            <a:custGeom>
              <a:avLst/>
              <a:gdLst>
                <a:gd name="T0" fmla="*/ 168 w 337"/>
                <a:gd name="T1" fmla="*/ 26 h 1510"/>
                <a:gd name="T2" fmla="*/ 310 w 337"/>
                <a:gd name="T3" fmla="*/ 168 h 1510"/>
                <a:gd name="T4" fmla="*/ 310 w 337"/>
                <a:gd name="T5" fmla="*/ 1341 h 1510"/>
                <a:gd name="T6" fmla="*/ 168 w 337"/>
                <a:gd name="T7" fmla="*/ 1483 h 1510"/>
                <a:gd name="T8" fmla="*/ 27 w 337"/>
                <a:gd name="T9" fmla="*/ 1341 h 1510"/>
                <a:gd name="T10" fmla="*/ 27 w 337"/>
                <a:gd name="T11" fmla="*/ 168 h 1510"/>
                <a:gd name="T12" fmla="*/ 168 w 337"/>
                <a:gd name="T13" fmla="*/ 26 h 1510"/>
                <a:gd name="T14" fmla="*/ 168 w 337"/>
                <a:gd name="T15" fmla="*/ 0 h 1510"/>
                <a:gd name="T16" fmla="*/ 0 w 337"/>
                <a:gd name="T17" fmla="*/ 168 h 1510"/>
                <a:gd name="T18" fmla="*/ 0 w 337"/>
                <a:gd name="T19" fmla="*/ 1341 h 1510"/>
                <a:gd name="T20" fmla="*/ 168 w 337"/>
                <a:gd name="T21" fmla="*/ 1510 h 1510"/>
                <a:gd name="T22" fmla="*/ 337 w 337"/>
                <a:gd name="T23" fmla="*/ 1341 h 1510"/>
                <a:gd name="T24" fmla="*/ 337 w 337"/>
                <a:gd name="T25" fmla="*/ 168 h 1510"/>
                <a:gd name="T26" fmla="*/ 168 w 337"/>
                <a:gd name="T2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510">
                  <a:moveTo>
                    <a:pt x="168" y="26"/>
                  </a:moveTo>
                  <a:cubicBezTo>
                    <a:pt x="246" y="26"/>
                    <a:pt x="310" y="90"/>
                    <a:pt x="310" y="168"/>
                  </a:cubicBezTo>
                  <a:cubicBezTo>
                    <a:pt x="310" y="1341"/>
                    <a:pt x="310" y="1341"/>
                    <a:pt x="310" y="1341"/>
                  </a:cubicBezTo>
                  <a:cubicBezTo>
                    <a:pt x="310" y="1419"/>
                    <a:pt x="246" y="1483"/>
                    <a:pt x="168" y="1483"/>
                  </a:cubicBezTo>
                  <a:cubicBezTo>
                    <a:pt x="90" y="1483"/>
                    <a:pt x="27" y="1419"/>
                    <a:pt x="27" y="1341"/>
                  </a:cubicBezTo>
                  <a:cubicBezTo>
                    <a:pt x="27" y="168"/>
                    <a:pt x="27" y="168"/>
                    <a:pt x="27" y="168"/>
                  </a:cubicBezTo>
                  <a:cubicBezTo>
                    <a:pt x="27" y="90"/>
                    <a:pt x="90" y="26"/>
                    <a:pt x="168" y="26"/>
                  </a:cubicBezTo>
                  <a:moveTo>
                    <a:pt x="168" y="0"/>
                  </a:moveTo>
                  <a:cubicBezTo>
                    <a:pt x="75" y="0"/>
                    <a:pt x="0" y="75"/>
                    <a:pt x="0" y="168"/>
                  </a:cubicBezTo>
                  <a:cubicBezTo>
                    <a:pt x="0" y="1341"/>
                    <a:pt x="0" y="1341"/>
                    <a:pt x="0" y="1341"/>
                  </a:cubicBezTo>
                  <a:cubicBezTo>
                    <a:pt x="0" y="1434"/>
                    <a:pt x="75" y="1510"/>
                    <a:pt x="168" y="1510"/>
                  </a:cubicBezTo>
                  <a:cubicBezTo>
                    <a:pt x="261" y="1510"/>
                    <a:pt x="337" y="1434"/>
                    <a:pt x="337" y="1341"/>
                  </a:cubicBezTo>
                  <a:cubicBezTo>
                    <a:pt x="337" y="168"/>
                    <a:pt x="337" y="168"/>
                    <a:pt x="337" y="168"/>
                  </a:cubicBezTo>
                  <a:cubicBezTo>
                    <a:pt x="337" y="75"/>
                    <a:pt x="261" y="0"/>
                    <a:pt x="16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2" name="Freeform 16"/>
            <p:cNvSpPr>
              <a:spLocks/>
            </p:cNvSpPr>
            <p:nvPr userDrawn="1"/>
          </p:nvSpPr>
          <p:spPr bwMode="auto">
            <a:xfrm>
              <a:off x="8715375" y="2776538"/>
              <a:ext cx="534988" cy="2401888"/>
            </a:xfrm>
            <a:custGeom>
              <a:avLst/>
              <a:gdLst>
                <a:gd name="T0" fmla="*/ 168 w 337"/>
                <a:gd name="T1" fmla="*/ 1510 h 1510"/>
                <a:gd name="T2" fmla="*/ 168 w 337"/>
                <a:gd name="T3" fmla="*/ 1510 h 1510"/>
                <a:gd name="T4" fmla="*/ 0 w 337"/>
                <a:gd name="T5" fmla="*/ 1342 h 1510"/>
                <a:gd name="T6" fmla="*/ 0 w 337"/>
                <a:gd name="T7" fmla="*/ 168 h 1510"/>
                <a:gd name="T8" fmla="*/ 168 w 337"/>
                <a:gd name="T9" fmla="*/ 0 h 1510"/>
                <a:gd name="T10" fmla="*/ 168 w 337"/>
                <a:gd name="T11" fmla="*/ 0 h 1510"/>
                <a:gd name="T12" fmla="*/ 337 w 337"/>
                <a:gd name="T13" fmla="*/ 168 h 1510"/>
                <a:gd name="T14" fmla="*/ 337 w 337"/>
                <a:gd name="T15" fmla="*/ 1342 h 1510"/>
                <a:gd name="T16" fmla="*/ 168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8" y="1510"/>
                  </a:moveTo>
                  <a:cubicBezTo>
                    <a:pt x="168" y="1510"/>
                    <a:pt x="168" y="1510"/>
                    <a:pt x="168" y="1510"/>
                  </a:cubicBezTo>
                  <a:cubicBezTo>
                    <a:pt x="75" y="1510"/>
                    <a:pt x="0" y="1435"/>
                    <a:pt x="0" y="1342"/>
                  </a:cubicBezTo>
                  <a:cubicBezTo>
                    <a:pt x="0" y="168"/>
                    <a:pt x="0" y="168"/>
                    <a:pt x="0" y="168"/>
                  </a:cubicBezTo>
                  <a:cubicBezTo>
                    <a:pt x="0" y="75"/>
                    <a:pt x="75" y="0"/>
                    <a:pt x="168" y="0"/>
                  </a:cubicBezTo>
                  <a:cubicBezTo>
                    <a:pt x="168" y="0"/>
                    <a:pt x="168" y="0"/>
                    <a:pt x="168" y="0"/>
                  </a:cubicBezTo>
                  <a:cubicBezTo>
                    <a:pt x="262" y="0"/>
                    <a:pt x="337" y="75"/>
                    <a:pt x="337" y="168"/>
                  </a:cubicBezTo>
                  <a:cubicBezTo>
                    <a:pt x="337" y="1342"/>
                    <a:pt x="337" y="1342"/>
                    <a:pt x="337" y="1342"/>
                  </a:cubicBezTo>
                  <a:cubicBezTo>
                    <a:pt x="337" y="1435"/>
                    <a:pt x="262" y="1510"/>
                    <a:pt x="168" y="15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3" name="Freeform 17"/>
            <p:cNvSpPr>
              <a:spLocks noEditPoints="1"/>
            </p:cNvSpPr>
            <p:nvPr userDrawn="1"/>
          </p:nvSpPr>
          <p:spPr bwMode="auto">
            <a:xfrm>
              <a:off x="4537075" y="2519363"/>
              <a:ext cx="428625" cy="1071563"/>
            </a:xfrm>
            <a:custGeom>
              <a:avLst/>
              <a:gdLst>
                <a:gd name="T0" fmla="*/ 135 w 270"/>
                <a:gd name="T1" fmla="*/ 27 h 674"/>
                <a:gd name="T2" fmla="*/ 243 w 270"/>
                <a:gd name="T3" fmla="*/ 135 h 674"/>
                <a:gd name="T4" fmla="*/ 243 w 270"/>
                <a:gd name="T5" fmla="*/ 540 h 674"/>
                <a:gd name="T6" fmla="*/ 135 w 270"/>
                <a:gd name="T7" fmla="*/ 647 h 674"/>
                <a:gd name="T8" fmla="*/ 27 w 270"/>
                <a:gd name="T9" fmla="*/ 540 h 674"/>
                <a:gd name="T10" fmla="*/ 27 w 270"/>
                <a:gd name="T11" fmla="*/ 135 h 674"/>
                <a:gd name="T12" fmla="*/ 135 w 270"/>
                <a:gd name="T13" fmla="*/ 27 h 674"/>
                <a:gd name="T14" fmla="*/ 135 w 270"/>
                <a:gd name="T15" fmla="*/ 0 h 674"/>
                <a:gd name="T16" fmla="*/ 0 w 270"/>
                <a:gd name="T17" fmla="*/ 135 h 674"/>
                <a:gd name="T18" fmla="*/ 0 w 270"/>
                <a:gd name="T19" fmla="*/ 540 h 674"/>
                <a:gd name="T20" fmla="*/ 135 w 270"/>
                <a:gd name="T21" fmla="*/ 674 h 674"/>
                <a:gd name="T22" fmla="*/ 270 w 270"/>
                <a:gd name="T23" fmla="*/ 540 h 674"/>
                <a:gd name="T24" fmla="*/ 270 w 270"/>
                <a:gd name="T25" fmla="*/ 135 h 674"/>
                <a:gd name="T26" fmla="*/ 135 w 270"/>
                <a:gd name="T27"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674">
                  <a:moveTo>
                    <a:pt x="135" y="27"/>
                  </a:moveTo>
                  <a:cubicBezTo>
                    <a:pt x="194" y="27"/>
                    <a:pt x="243" y="75"/>
                    <a:pt x="243" y="135"/>
                  </a:cubicBezTo>
                  <a:cubicBezTo>
                    <a:pt x="243" y="540"/>
                    <a:pt x="243" y="540"/>
                    <a:pt x="243" y="540"/>
                  </a:cubicBezTo>
                  <a:cubicBezTo>
                    <a:pt x="243" y="599"/>
                    <a:pt x="194" y="647"/>
                    <a:pt x="135" y="647"/>
                  </a:cubicBezTo>
                  <a:cubicBezTo>
                    <a:pt x="75" y="647"/>
                    <a:pt x="27" y="599"/>
                    <a:pt x="27" y="540"/>
                  </a:cubicBezTo>
                  <a:cubicBezTo>
                    <a:pt x="27" y="135"/>
                    <a:pt x="27" y="135"/>
                    <a:pt x="27" y="135"/>
                  </a:cubicBezTo>
                  <a:cubicBezTo>
                    <a:pt x="27" y="75"/>
                    <a:pt x="75" y="27"/>
                    <a:pt x="135" y="27"/>
                  </a:cubicBezTo>
                  <a:moveTo>
                    <a:pt x="135" y="0"/>
                  </a:moveTo>
                  <a:cubicBezTo>
                    <a:pt x="60" y="0"/>
                    <a:pt x="0" y="60"/>
                    <a:pt x="0" y="135"/>
                  </a:cubicBezTo>
                  <a:cubicBezTo>
                    <a:pt x="0" y="540"/>
                    <a:pt x="0" y="540"/>
                    <a:pt x="0" y="540"/>
                  </a:cubicBezTo>
                  <a:cubicBezTo>
                    <a:pt x="0" y="614"/>
                    <a:pt x="60" y="674"/>
                    <a:pt x="135" y="674"/>
                  </a:cubicBezTo>
                  <a:cubicBezTo>
                    <a:pt x="209" y="674"/>
                    <a:pt x="270" y="614"/>
                    <a:pt x="270" y="540"/>
                  </a:cubicBezTo>
                  <a:cubicBezTo>
                    <a:pt x="270" y="135"/>
                    <a:pt x="270" y="135"/>
                    <a:pt x="270" y="135"/>
                  </a:cubicBezTo>
                  <a:cubicBezTo>
                    <a:pt x="270" y="60"/>
                    <a:pt x="209" y="0"/>
                    <a:pt x="1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4" name="Freeform 18"/>
            <p:cNvSpPr>
              <a:spLocks/>
            </p:cNvSpPr>
            <p:nvPr userDrawn="1"/>
          </p:nvSpPr>
          <p:spPr bwMode="auto">
            <a:xfrm>
              <a:off x="7281863" y="3141663"/>
              <a:ext cx="255588" cy="428625"/>
            </a:xfrm>
            <a:custGeom>
              <a:avLst/>
              <a:gdLst>
                <a:gd name="T0" fmla="*/ 80 w 161"/>
                <a:gd name="T1" fmla="*/ 270 h 270"/>
                <a:gd name="T2" fmla="*/ 80 w 161"/>
                <a:gd name="T3" fmla="*/ 270 h 270"/>
                <a:gd name="T4" fmla="*/ 0 w 161"/>
                <a:gd name="T5" fmla="*/ 189 h 270"/>
                <a:gd name="T6" fmla="*/ 0 w 161"/>
                <a:gd name="T7" fmla="*/ 81 h 270"/>
                <a:gd name="T8" fmla="*/ 80 w 161"/>
                <a:gd name="T9" fmla="*/ 0 h 270"/>
                <a:gd name="T10" fmla="*/ 80 w 161"/>
                <a:gd name="T11" fmla="*/ 0 h 270"/>
                <a:gd name="T12" fmla="*/ 161 w 161"/>
                <a:gd name="T13" fmla="*/ 81 h 270"/>
                <a:gd name="T14" fmla="*/ 161 w 161"/>
                <a:gd name="T15" fmla="*/ 189 h 270"/>
                <a:gd name="T16" fmla="*/ 80 w 161"/>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70">
                  <a:moveTo>
                    <a:pt x="80" y="270"/>
                  </a:moveTo>
                  <a:cubicBezTo>
                    <a:pt x="80" y="270"/>
                    <a:pt x="80" y="270"/>
                    <a:pt x="80" y="270"/>
                  </a:cubicBezTo>
                  <a:cubicBezTo>
                    <a:pt x="36" y="270"/>
                    <a:pt x="0" y="234"/>
                    <a:pt x="0" y="189"/>
                  </a:cubicBezTo>
                  <a:cubicBezTo>
                    <a:pt x="0" y="81"/>
                    <a:pt x="0" y="81"/>
                    <a:pt x="0" y="81"/>
                  </a:cubicBezTo>
                  <a:cubicBezTo>
                    <a:pt x="0" y="36"/>
                    <a:pt x="36" y="0"/>
                    <a:pt x="80" y="0"/>
                  </a:cubicBezTo>
                  <a:cubicBezTo>
                    <a:pt x="80" y="0"/>
                    <a:pt x="80" y="0"/>
                    <a:pt x="80" y="0"/>
                  </a:cubicBezTo>
                  <a:cubicBezTo>
                    <a:pt x="125" y="0"/>
                    <a:pt x="161" y="36"/>
                    <a:pt x="161" y="81"/>
                  </a:cubicBezTo>
                  <a:cubicBezTo>
                    <a:pt x="161" y="189"/>
                    <a:pt x="161" y="189"/>
                    <a:pt x="161" y="189"/>
                  </a:cubicBezTo>
                  <a:cubicBezTo>
                    <a:pt x="161" y="234"/>
                    <a:pt x="125" y="270"/>
                    <a:pt x="80" y="2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5" name="Freeform 19"/>
            <p:cNvSpPr>
              <a:spLocks noEditPoints="1"/>
            </p:cNvSpPr>
            <p:nvPr userDrawn="1"/>
          </p:nvSpPr>
          <p:spPr bwMode="auto">
            <a:xfrm>
              <a:off x="4108450" y="3141663"/>
              <a:ext cx="255588" cy="428625"/>
            </a:xfrm>
            <a:custGeom>
              <a:avLst/>
              <a:gdLst>
                <a:gd name="T0" fmla="*/ 81 w 161"/>
                <a:gd name="T1" fmla="*/ 27 h 270"/>
                <a:gd name="T2" fmla="*/ 134 w 161"/>
                <a:gd name="T3" fmla="*/ 81 h 270"/>
                <a:gd name="T4" fmla="*/ 134 w 161"/>
                <a:gd name="T5" fmla="*/ 189 h 270"/>
                <a:gd name="T6" fmla="*/ 81 w 161"/>
                <a:gd name="T7" fmla="*/ 243 h 270"/>
                <a:gd name="T8" fmla="*/ 27 w 161"/>
                <a:gd name="T9" fmla="*/ 189 h 270"/>
                <a:gd name="T10" fmla="*/ 27 w 161"/>
                <a:gd name="T11" fmla="*/ 81 h 270"/>
                <a:gd name="T12" fmla="*/ 81 w 161"/>
                <a:gd name="T13" fmla="*/ 27 h 270"/>
                <a:gd name="T14" fmla="*/ 81 w 161"/>
                <a:gd name="T15" fmla="*/ 0 h 270"/>
                <a:gd name="T16" fmla="*/ 0 w 161"/>
                <a:gd name="T17" fmla="*/ 81 h 270"/>
                <a:gd name="T18" fmla="*/ 0 w 161"/>
                <a:gd name="T19" fmla="*/ 189 h 270"/>
                <a:gd name="T20" fmla="*/ 81 w 161"/>
                <a:gd name="T21" fmla="*/ 270 h 270"/>
                <a:gd name="T22" fmla="*/ 161 w 161"/>
                <a:gd name="T23" fmla="*/ 189 h 270"/>
                <a:gd name="T24" fmla="*/ 161 w 161"/>
                <a:gd name="T25" fmla="*/ 81 h 270"/>
                <a:gd name="T26" fmla="*/ 81 w 161"/>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70">
                  <a:moveTo>
                    <a:pt x="81" y="27"/>
                  </a:moveTo>
                  <a:cubicBezTo>
                    <a:pt x="110" y="27"/>
                    <a:pt x="134" y="51"/>
                    <a:pt x="134" y="81"/>
                  </a:cubicBezTo>
                  <a:cubicBezTo>
                    <a:pt x="134" y="189"/>
                    <a:pt x="134" y="189"/>
                    <a:pt x="134" y="189"/>
                  </a:cubicBezTo>
                  <a:cubicBezTo>
                    <a:pt x="134" y="219"/>
                    <a:pt x="110" y="243"/>
                    <a:pt x="81" y="243"/>
                  </a:cubicBezTo>
                  <a:cubicBezTo>
                    <a:pt x="51" y="243"/>
                    <a:pt x="27" y="219"/>
                    <a:pt x="27" y="189"/>
                  </a:cubicBezTo>
                  <a:cubicBezTo>
                    <a:pt x="27" y="81"/>
                    <a:pt x="27" y="81"/>
                    <a:pt x="27" y="81"/>
                  </a:cubicBezTo>
                  <a:cubicBezTo>
                    <a:pt x="27" y="51"/>
                    <a:pt x="51" y="27"/>
                    <a:pt x="81" y="27"/>
                  </a:cubicBezTo>
                  <a:moveTo>
                    <a:pt x="81" y="0"/>
                  </a:moveTo>
                  <a:cubicBezTo>
                    <a:pt x="36" y="0"/>
                    <a:pt x="0" y="36"/>
                    <a:pt x="0" y="81"/>
                  </a:cubicBezTo>
                  <a:cubicBezTo>
                    <a:pt x="0" y="189"/>
                    <a:pt x="0" y="189"/>
                    <a:pt x="0" y="189"/>
                  </a:cubicBezTo>
                  <a:cubicBezTo>
                    <a:pt x="0" y="234"/>
                    <a:pt x="36" y="270"/>
                    <a:pt x="81" y="270"/>
                  </a:cubicBezTo>
                  <a:cubicBezTo>
                    <a:pt x="125" y="270"/>
                    <a:pt x="161" y="234"/>
                    <a:pt x="161" y="189"/>
                  </a:cubicBezTo>
                  <a:cubicBezTo>
                    <a:pt x="161" y="81"/>
                    <a:pt x="161" y="81"/>
                    <a:pt x="161" y="81"/>
                  </a:cubicBezTo>
                  <a:cubicBezTo>
                    <a:pt x="161" y="36"/>
                    <a:pt x="125" y="0"/>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6" name="Freeform 20"/>
            <p:cNvSpPr>
              <a:spLocks/>
            </p:cNvSpPr>
            <p:nvPr userDrawn="1"/>
          </p:nvSpPr>
          <p:spPr bwMode="auto">
            <a:xfrm>
              <a:off x="6678613" y="3121025"/>
              <a:ext cx="430213" cy="1071563"/>
            </a:xfrm>
            <a:custGeom>
              <a:avLst/>
              <a:gdLst>
                <a:gd name="T0" fmla="*/ 135 w 270"/>
                <a:gd name="T1" fmla="*/ 674 h 674"/>
                <a:gd name="T2" fmla="*/ 135 w 270"/>
                <a:gd name="T3" fmla="*/ 674 h 674"/>
                <a:gd name="T4" fmla="*/ 0 w 270"/>
                <a:gd name="T5" fmla="*/ 539 h 674"/>
                <a:gd name="T6" fmla="*/ 0 w 270"/>
                <a:gd name="T7" fmla="*/ 135 h 674"/>
                <a:gd name="T8" fmla="*/ 135 w 270"/>
                <a:gd name="T9" fmla="*/ 0 h 674"/>
                <a:gd name="T10" fmla="*/ 135 w 270"/>
                <a:gd name="T11" fmla="*/ 0 h 674"/>
                <a:gd name="T12" fmla="*/ 270 w 270"/>
                <a:gd name="T13" fmla="*/ 135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1" y="674"/>
                    <a:pt x="0" y="614"/>
                    <a:pt x="0" y="539"/>
                  </a:cubicBezTo>
                  <a:cubicBezTo>
                    <a:pt x="0" y="135"/>
                    <a:pt x="0" y="135"/>
                    <a:pt x="0" y="135"/>
                  </a:cubicBezTo>
                  <a:cubicBezTo>
                    <a:pt x="0" y="60"/>
                    <a:pt x="61" y="0"/>
                    <a:pt x="135" y="0"/>
                  </a:cubicBezTo>
                  <a:cubicBezTo>
                    <a:pt x="135" y="0"/>
                    <a:pt x="135" y="0"/>
                    <a:pt x="135" y="0"/>
                  </a:cubicBezTo>
                  <a:cubicBezTo>
                    <a:pt x="210" y="0"/>
                    <a:pt x="270" y="60"/>
                    <a:pt x="270" y="135"/>
                  </a:cubicBezTo>
                  <a:cubicBezTo>
                    <a:pt x="270" y="539"/>
                    <a:pt x="270" y="539"/>
                    <a:pt x="270" y="539"/>
                  </a:cubicBezTo>
                  <a:cubicBezTo>
                    <a:pt x="270" y="614"/>
                    <a:pt x="210" y="674"/>
                    <a:pt x="135" y="6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7" name="Freeform 21"/>
            <p:cNvSpPr>
              <a:spLocks/>
            </p:cNvSpPr>
            <p:nvPr userDrawn="1"/>
          </p:nvSpPr>
          <p:spPr bwMode="auto">
            <a:xfrm>
              <a:off x="5178425" y="1682750"/>
              <a:ext cx="538163" cy="2403475"/>
            </a:xfrm>
            <a:custGeom>
              <a:avLst/>
              <a:gdLst>
                <a:gd name="T0" fmla="*/ 169 w 338"/>
                <a:gd name="T1" fmla="*/ 1511 h 1511"/>
                <a:gd name="T2" fmla="*/ 169 w 338"/>
                <a:gd name="T3" fmla="*/ 1511 h 1511"/>
                <a:gd name="T4" fmla="*/ 0 w 338"/>
                <a:gd name="T5" fmla="*/ 1342 h 1511"/>
                <a:gd name="T6" fmla="*/ 0 w 338"/>
                <a:gd name="T7" fmla="*/ 169 h 1511"/>
                <a:gd name="T8" fmla="*/ 169 w 338"/>
                <a:gd name="T9" fmla="*/ 0 h 1511"/>
                <a:gd name="T10" fmla="*/ 169 w 338"/>
                <a:gd name="T11" fmla="*/ 0 h 1511"/>
                <a:gd name="T12" fmla="*/ 338 w 338"/>
                <a:gd name="T13" fmla="*/ 169 h 1511"/>
                <a:gd name="T14" fmla="*/ 338 w 338"/>
                <a:gd name="T15" fmla="*/ 1342 h 1511"/>
                <a:gd name="T16" fmla="*/ 169 w 338"/>
                <a:gd name="T17" fmla="*/ 151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511">
                  <a:moveTo>
                    <a:pt x="169" y="1511"/>
                  </a:moveTo>
                  <a:cubicBezTo>
                    <a:pt x="169" y="1511"/>
                    <a:pt x="169" y="1511"/>
                    <a:pt x="169" y="1511"/>
                  </a:cubicBezTo>
                  <a:cubicBezTo>
                    <a:pt x="76" y="1511"/>
                    <a:pt x="0" y="1435"/>
                    <a:pt x="0" y="1342"/>
                  </a:cubicBezTo>
                  <a:cubicBezTo>
                    <a:pt x="0" y="169"/>
                    <a:pt x="0" y="169"/>
                    <a:pt x="0" y="169"/>
                  </a:cubicBezTo>
                  <a:cubicBezTo>
                    <a:pt x="0" y="76"/>
                    <a:pt x="76" y="0"/>
                    <a:pt x="169" y="0"/>
                  </a:cubicBezTo>
                  <a:cubicBezTo>
                    <a:pt x="169" y="0"/>
                    <a:pt x="169" y="0"/>
                    <a:pt x="169" y="0"/>
                  </a:cubicBezTo>
                  <a:cubicBezTo>
                    <a:pt x="262" y="0"/>
                    <a:pt x="338" y="76"/>
                    <a:pt x="338" y="169"/>
                  </a:cubicBezTo>
                  <a:cubicBezTo>
                    <a:pt x="338" y="1342"/>
                    <a:pt x="338" y="1342"/>
                    <a:pt x="338" y="1342"/>
                  </a:cubicBezTo>
                  <a:cubicBezTo>
                    <a:pt x="338" y="1435"/>
                    <a:pt x="262" y="1511"/>
                    <a:pt x="169" y="15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8" name="Freeform 22"/>
            <p:cNvSpPr>
              <a:spLocks/>
            </p:cNvSpPr>
            <p:nvPr userDrawn="1"/>
          </p:nvSpPr>
          <p:spPr bwMode="auto">
            <a:xfrm>
              <a:off x="5929313" y="2627313"/>
              <a:ext cx="536575" cy="2401888"/>
            </a:xfrm>
            <a:custGeom>
              <a:avLst/>
              <a:gdLst>
                <a:gd name="T0" fmla="*/ 169 w 338"/>
                <a:gd name="T1" fmla="*/ 1510 h 1510"/>
                <a:gd name="T2" fmla="*/ 169 w 338"/>
                <a:gd name="T3" fmla="*/ 1510 h 1510"/>
                <a:gd name="T4" fmla="*/ 0 w 338"/>
                <a:gd name="T5" fmla="*/ 1341 h 1510"/>
                <a:gd name="T6" fmla="*/ 0 w 338"/>
                <a:gd name="T7" fmla="*/ 168 h 1510"/>
                <a:gd name="T8" fmla="*/ 169 w 338"/>
                <a:gd name="T9" fmla="*/ 0 h 1510"/>
                <a:gd name="T10" fmla="*/ 169 w 338"/>
                <a:gd name="T11" fmla="*/ 0 h 1510"/>
                <a:gd name="T12" fmla="*/ 338 w 338"/>
                <a:gd name="T13" fmla="*/ 168 h 1510"/>
                <a:gd name="T14" fmla="*/ 338 w 338"/>
                <a:gd name="T15" fmla="*/ 1341 h 1510"/>
                <a:gd name="T16" fmla="*/ 169 w 338"/>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510">
                  <a:moveTo>
                    <a:pt x="169" y="1510"/>
                  </a:moveTo>
                  <a:cubicBezTo>
                    <a:pt x="169" y="1510"/>
                    <a:pt x="169" y="1510"/>
                    <a:pt x="169" y="1510"/>
                  </a:cubicBezTo>
                  <a:cubicBezTo>
                    <a:pt x="76" y="1510"/>
                    <a:pt x="0" y="1434"/>
                    <a:pt x="0" y="1341"/>
                  </a:cubicBezTo>
                  <a:cubicBezTo>
                    <a:pt x="0" y="168"/>
                    <a:pt x="0" y="168"/>
                    <a:pt x="0" y="168"/>
                  </a:cubicBezTo>
                  <a:cubicBezTo>
                    <a:pt x="0" y="75"/>
                    <a:pt x="76" y="0"/>
                    <a:pt x="169" y="0"/>
                  </a:cubicBezTo>
                  <a:cubicBezTo>
                    <a:pt x="169" y="0"/>
                    <a:pt x="169" y="0"/>
                    <a:pt x="169" y="0"/>
                  </a:cubicBezTo>
                  <a:cubicBezTo>
                    <a:pt x="262" y="0"/>
                    <a:pt x="338" y="75"/>
                    <a:pt x="338" y="168"/>
                  </a:cubicBezTo>
                  <a:cubicBezTo>
                    <a:pt x="338" y="1341"/>
                    <a:pt x="338" y="1341"/>
                    <a:pt x="338" y="1341"/>
                  </a:cubicBezTo>
                  <a:cubicBezTo>
                    <a:pt x="338" y="1434"/>
                    <a:pt x="262" y="1510"/>
                    <a:pt x="169" y="15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49" name="Freeform 23"/>
            <p:cNvSpPr>
              <a:spLocks/>
            </p:cNvSpPr>
            <p:nvPr userDrawn="1"/>
          </p:nvSpPr>
          <p:spPr bwMode="auto">
            <a:xfrm>
              <a:off x="3873500" y="3378200"/>
              <a:ext cx="428625" cy="1071563"/>
            </a:xfrm>
            <a:custGeom>
              <a:avLst/>
              <a:gdLst>
                <a:gd name="T0" fmla="*/ 135 w 270"/>
                <a:gd name="T1" fmla="*/ 674 h 674"/>
                <a:gd name="T2" fmla="*/ 135 w 270"/>
                <a:gd name="T3" fmla="*/ 674 h 674"/>
                <a:gd name="T4" fmla="*/ 0 w 270"/>
                <a:gd name="T5" fmla="*/ 539 h 674"/>
                <a:gd name="T6" fmla="*/ 0 w 270"/>
                <a:gd name="T7" fmla="*/ 134 h 674"/>
                <a:gd name="T8" fmla="*/ 135 w 270"/>
                <a:gd name="T9" fmla="*/ 0 h 674"/>
                <a:gd name="T10" fmla="*/ 135 w 270"/>
                <a:gd name="T11" fmla="*/ 0 h 674"/>
                <a:gd name="T12" fmla="*/ 270 w 270"/>
                <a:gd name="T13" fmla="*/ 134 h 674"/>
                <a:gd name="T14" fmla="*/ 270 w 270"/>
                <a:gd name="T15" fmla="*/ 539 h 674"/>
                <a:gd name="T16" fmla="*/ 135 w 270"/>
                <a:gd name="T17"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74">
                  <a:moveTo>
                    <a:pt x="135" y="674"/>
                  </a:moveTo>
                  <a:cubicBezTo>
                    <a:pt x="135" y="674"/>
                    <a:pt x="135" y="674"/>
                    <a:pt x="135" y="674"/>
                  </a:cubicBezTo>
                  <a:cubicBezTo>
                    <a:pt x="60" y="674"/>
                    <a:pt x="0" y="613"/>
                    <a:pt x="0" y="539"/>
                  </a:cubicBezTo>
                  <a:cubicBezTo>
                    <a:pt x="0" y="134"/>
                    <a:pt x="0" y="134"/>
                    <a:pt x="0" y="134"/>
                  </a:cubicBezTo>
                  <a:cubicBezTo>
                    <a:pt x="0" y="60"/>
                    <a:pt x="60" y="0"/>
                    <a:pt x="135" y="0"/>
                  </a:cubicBezTo>
                  <a:cubicBezTo>
                    <a:pt x="135" y="0"/>
                    <a:pt x="135" y="0"/>
                    <a:pt x="135" y="0"/>
                  </a:cubicBezTo>
                  <a:cubicBezTo>
                    <a:pt x="209" y="0"/>
                    <a:pt x="270" y="60"/>
                    <a:pt x="270" y="134"/>
                  </a:cubicBezTo>
                  <a:cubicBezTo>
                    <a:pt x="270" y="539"/>
                    <a:pt x="270" y="539"/>
                    <a:pt x="270" y="539"/>
                  </a:cubicBezTo>
                  <a:cubicBezTo>
                    <a:pt x="270" y="613"/>
                    <a:pt x="209" y="674"/>
                    <a:pt x="135" y="6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50" name="Freeform 24"/>
            <p:cNvSpPr>
              <a:spLocks/>
            </p:cNvSpPr>
            <p:nvPr userDrawn="1"/>
          </p:nvSpPr>
          <p:spPr bwMode="auto">
            <a:xfrm>
              <a:off x="3122613" y="2519363"/>
              <a:ext cx="534988" cy="2401888"/>
            </a:xfrm>
            <a:custGeom>
              <a:avLst/>
              <a:gdLst>
                <a:gd name="T0" fmla="*/ 168 w 337"/>
                <a:gd name="T1" fmla="*/ 1510 h 1510"/>
                <a:gd name="T2" fmla="*/ 168 w 337"/>
                <a:gd name="T3" fmla="*/ 1510 h 1510"/>
                <a:gd name="T4" fmla="*/ 0 w 337"/>
                <a:gd name="T5" fmla="*/ 1342 h 1510"/>
                <a:gd name="T6" fmla="*/ 0 w 337"/>
                <a:gd name="T7" fmla="*/ 169 h 1510"/>
                <a:gd name="T8" fmla="*/ 168 w 337"/>
                <a:gd name="T9" fmla="*/ 0 h 1510"/>
                <a:gd name="T10" fmla="*/ 168 w 337"/>
                <a:gd name="T11" fmla="*/ 0 h 1510"/>
                <a:gd name="T12" fmla="*/ 337 w 337"/>
                <a:gd name="T13" fmla="*/ 169 h 1510"/>
                <a:gd name="T14" fmla="*/ 337 w 337"/>
                <a:gd name="T15" fmla="*/ 1342 h 1510"/>
                <a:gd name="T16" fmla="*/ 168 w 337"/>
                <a:gd name="T17"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510">
                  <a:moveTo>
                    <a:pt x="168" y="1510"/>
                  </a:moveTo>
                  <a:cubicBezTo>
                    <a:pt x="168" y="1510"/>
                    <a:pt x="168" y="1510"/>
                    <a:pt x="168" y="1510"/>
                  </a:cubicBezTo>
                  <a:cubicBezTo>
                    <a:pt x="75" y="1510"/>
                    <a:pt x="0" y="1435"/>
                    <a:pt x="0" y="1342"/>
                  </a:cubicBezTo>
                  <a:cubicBezTo>
                    <a:pt x="0" y="169"/>
                    <a:pt x="0" y="169"/>
                    <a:pt x="0" y="169"/>
                  </a:cubicBezTo>
                  <a:cubicBezTo>
                    <a:pt x="0" y="76"/>
                    <a:pt x="75" y="0"/>
                    <a:pt x="168" y="0"/>
                  </a:cubicBezTo>
                  <a:cubicBezTo>
                    <a:pt x="168" y="0"/>
                    <a:pt x="168" y="0"/>
                    <a:pt x="168" y="0"/>
                  </a:cubicBezTo>
                  <a:cubicBezTo>
                    <a:pt x="262" y="0"/>
                    <a:pt x="337" y="76"/>
                    <a:pt x="337" y="169"/>
                  </a:cubicBezTo>
                  <a:cubicBezTo>
                    <a:pt x="337" y="1342"/>
                    <a:pt x="337" y="1342"/>
                    <a:pt x="337" y="1342"/>
                  </a:cubicBezTo>
                  <a:cubicBezTo>
                    <a:pt x="337" y="1435"/>
                    <a:pt x="262" y="1510"/>
                    <a:pt x="168" y="15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51" name="Freeform 25"/>
            <p:cNvSpPr>
              <a:spLocks/>
            </p:cNvSpPr>
            <p:nvPr userDrawn="1"/>
          </p:nvSpPr>
          <p:spPr bwMode="auto">
            <a:xfrm>
              <a:off x="1588" y="1833563"/>
              <a:ext cx="369888" cy="2401888"/>
            </a:xfrm>
            <a:custGeom>
              <a:avLst/>
              <a:gdLst>
                <a:gd name="T0" fmla="*/ 65 w 233"/>
                <a:gd name="T1" fmla="*/ 0 h 1510"/>
                <a:gd name="T2" fmla="*/ 65 w 233"/>
                <a:gd name="T3" fmla="*/ 0 h 1510"/>
                <a:gd name="T4" fmla="*/ 0 w 233"/>
                <a:gd name="T5" fmla="*/ 12 h 1510"/>
                <a:gd name="T6" fmla="*/ 0 w 233"/>
                <a:gd name="T7" fmla="*/ 1497 h 1510"/>
                <a:gd name="T8" fmla="*/ 65 w 233"/>
                <a:gd name="T9" fmla="*/ 1510 h 1510"/>
                <a:gd name="T10" fmla="*/ 65 w 233"/>
                <a:gd name="T11" fmla="*/ 1510 h 1510"/>
                <a:gd name="T12" fmla="*/ 233 w 233"/>
                <a:gd name="T13" fmla="*/ 1341 h 1510"/>
                <a:gd name="T14" fmla="*/ 233 w 233"/>
                <a:gd name="T15" fmla="*/ 168 h 1510"/>
                <a:gd name="T16" fmla="*/ 65 w 233"/>
                <a:gd name="T1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10">
                  <a:moveTo>
                    <a:pt x="65" y="0"/>
                  </a:moveTo>
                  <a:cubicBezTo>
                    <a:pt x="65" y="0"/>
                    <a:pt x="65" y="0"/>
                    <a:pt x="65" y="0"/>
                  </a:cubicBezTo>
                  <a:cubicBezTo>
                    <a:pt x="42" y="0"/>
                    <a:pt x="20" y="4"/>
                    <a:pt x="0" y="12"/>
                  </a:cubicBezTo>
                  <a:cubicBezTo>
                    <a:pt x="0" y="1497"/>
                    <a:pt x="0" y="1497"/>
                    <a:pt x="0" y="1497"/>
                  </a:cubicBezTo>
                  <a:cubicBezTo>
                    <a:pt x="20" y="1505"/>
                    <a:pt x="42" y="1510"/>
                    <a:pt x="65" y="1510"/>
                  </a:cubicBezTo>
                  <a:cubicBezTo>
                    <a:pt x="65" y="1510"/>
                    <a:pt x="65" y="1510"/>
                    <a:pt x="65" y="1510"/>
                  </a:cubicBezTo>
                  <a:cubicBezTo>
                    <a:pt x="158" y="1510"/>
                    <a:pt x="233" y="1434"/>
                    <a:pt x="233" y="1341"/>
                  </a:cubicBezTo>
                  <a:cubicBezTo>
                    <a:pt x="233" y="168"/>
                    <a:pt x="233" y="168"/>
                    <a:pt x="233" y="168"/>
                  </a:cubicBezTo>
                  <a:cubicBezTo>
                    <a:pt x="233" y="75"/>
                    <a:pt x="158" y="0"/>
                    <a:pt x="6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52" name="Freeform 26"/>
            <p:cNvSpPr>
              <a:spLocks/>
            </p:cNvSpPr>
            <p:nvPr userDrawn="1"/>
          </p:nvSpPr>
          <p:spPr bwMode="auto">
            <a:xfrm>
              <a:off x="11887200" y="2776538"/>
              <a:ext cx="319088" cy="2401888"/>
            </a:xfrm>
            <a:custGeom>
              <a:avLst/>
              <a:gdLst>
                <a:gd name="T0" fmla="*/ 201 w 201"/>
                <a:gd name="T1" fmla="*/ 3 h 1510"/>
                <a:gd name="T2" fmla="*/ 169 w 201"/>
                <a:gd name="T3" fmla="*/ 0 h 1510"/>
                <a:gd name="T4" fmla="*/ 169 w 201"/>
                <a:gd name="T5" fmla="*/ 0 h 1510"/>
                <a:gd name="T6" fmla="*/ 0 w 201"/>
                <a:gd name="T7" fmla="*/ 168 h 1510"/>
                <a:gd name="T8" fmla="*/ 0 w 201"/>
                <a:gd name="T9" fmla="*/ 1342 h 1510"/>
                <a:gd name="T10" fmla="*/ 169 w 201"/>
                <a:gd name="T11" fmla="*/ 1510 h 1510"/>
                <a:gd name="T12" fmla="*/ 169 w 201"/>
                <a:gd name="T13" fmla="*/ 1510 h 1510"/>
                <a:gd name="T14" fmla="*/ 201 w 201"/>
                <a:gd name="T15" fmla="*/ 1507 h 1510"/>
                <a:gd name="T16" fmla="*/ 201 w 201"/>
                <a:gd name="T17" fmla="*/ 3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510">
                  <a:moveTo>
                    <a:pt x="201" y="3"/>
                  </a:moveTo>
                  <a:cubicBezTo>
                    <a:pt x="191" y="1"/>
                    <a:pt x="180" y="0"/>
                    <a:pt x="169" y="0"/>
                  </a:cubicBezTo>
                  <a:cubicBezTo>
                    <a:pt x="169" y="0"/>
                    <a:pt x="169" y="0"/>
                    <a:pt x="169" y="0"/>
                  </a:cubicBezTo>
                  <a:cubicBezTo>
                    <a:pt x="76" y="0"/>
                    <a:pt x="0" y="75"/>
                    <a:pt x="0" y="168"/>
                  </a:cubicBezTo>
                  <a:cubicBezTo>
                    <a:pt x="0" y="1342"/>
                    <a:pt x="0" y="1342"/>
                    <a:pt x="0" y="1342"/>
                  </a:cubicBezTo>
                  <a:cubicBezTo>
                    <a:pt x="0" y="1435"/>
                    <a:pt x="76" y="1510"/>
                    <a:pt x="169" y="1510"/>
                  </a:cubicBezTo>
                  <a:cubicBezTo>
                    <a:pt x="169" y="1510"/>
                    <a:pt x="169" y="1510"/>
                    <a:pt x="169" y="1510"/>
                  </a:cubicBezTo>
                  <a:cubicBezTo>
                    <a:pt x="180" y="1510"/>
                    <a:pt x="191" y="1509"/>
                    <a:pt x="201" y="1507"/>
                  </a:cubicBezTo>
                  <a:lnTo>
                    <a:pt x="201" y="3"/>
                  </a:ln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grpSp>
    </p:spTree>
    <p:extLst>
      <p:ext uri="{BB962C8B-B14F-4D97-AF65-F5344CB8AC3E}">
        <p14:creationId xmlns:p14="http://schemas.microsoft.com/office/powerpoint/2010/main" val="2824730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grpSp>
        <p:nvGrpSpPr>
          <p:cNvPr id="57" name="Group 56"/>
          <p:cNvGrpSpPr/>
          <p:nvPr userDrawn="1"/>
        </p:nvGrpSpPr>
        <p:grpSpPr>
          <a:xfrm>
            <a:off x="-2380" y="3559939"/>
            <a:ext cx="9126146" cy="2737803"/>
            <a:chOff x="-3175" y="3560763"/>
            <a:chExt cx="12171363" cy="2738437"/>
          </a:xfrm>
        </p:grpSpPr>
        <p:sp>
          <p:nvSpPr>
            <p:cNvPr id="28" name="Freeform 6"/>
            <p:cNvSpPr>
              <a:spLocks/>
            </p:cNvSpPr>
            <p:nvPr userDrawn="1"/>
          </p:nvSpPr>
          <p:spPr bwMode="auto">
            <a:xfrm>
              <a:off x="2001838" y="4335463"/>
              <a:ext cx="336550" cy="839787"/>
            </a:xfrm>
            <a:custGeom>
              <a:avLst/>
              <a:gdLst>
                <a:gd name="T0" fmla="*/ 53 w 106"/>
                <a:gd name="T1" fmla="*/ 264 h 264"/>
                <a:gd name="T2" fmla="*/ 53 w 106"/>
                <a:gd name="T3" fmla="*/ 264 h 264"/>
                <a:gd name="T4" fmla="*/ 0 w 106"/>
                <a:gd name="T5" fmla="*/ 211 h 264"/>
                <a:gd name="T6" fmla="*/ 0 w 106"/>
                <a:gd name="T7" fmla="*/ 53 h 264"/>
                <a:gd name="T8" fmla="*/ 53 w 106"/>
                <a:gd name="T9" fmla="*/ 0 h 264"/>
                <a:gd name="T10" fmla="*/ 53 w 106"/>
                <a:gd name="T11" fmla="*/ 0 h 264"/>
                <a:gd name="T12" fmla="*/ 106 w 106"/>
                <a:gd name="T13" fmla="*/ 53 h 264"/>
                <a:gd name="T14" fmla="*/ 106 w 106"/>
                <a:gd name="T15" fmla="*/ 211 h 264"/>
                <a:gd name="T16" fmla="*/ 53 w 106"/>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64">
                  <a:moveTo>
                    <a:pt x="53" y="264"/>
                  </a:moveTo>
                  <a:cubicBezTo>
                    <a:pt x="53" y="264"/>
                    <a:pt x="53" y="264"/>
                    <a:pt x="53" y="264"/>
                  </a:cubicBezTo>
                  <a:cubicBezTo>
                    <a:pt x="24" y="264"/>
                    <a:pt x="0" y="240"/>
                    <a:pt x="0" y="211"/>
                  </a:cubicBezTo>
                  <a:cubicBezTo>
                    <a:pt x="0" y="53"/>
                    <a:pt x="0" y="53"/>
                    <a:pt x="0" y="53"/>
                  </a:cubicBezTo>
                  <a:cubicBezTo>
                    <a:pt x="0" y="23"/>
                    <a:pt x="24" y="0"/>
                    <a:pt x="53" y="0"/>
                  </a:cubicBezTo>
                  <a:cubicBezTo>
                    <a:pt x="53" y="0"/>
                    <a:pt x="53" y="0"/>
                    <a:pt x="53" y="0"/>
                  </a:cubicBezTo>
                  <a:cubicBezTo>
                    <a:pt x="82" y="0"/>
                    <a:pt x="106" y="23"/>
                    <a:pt x="106" y="53"/>
                  </a:cubicBezTo>
                  <a:cubicBezTo>
                    <a:pt x="106" y="211"/>
                    <a:pt x="106" y="211"/>
                    <a:pt x="106" y="211"/>
                  </a:cubicBezTo>
                  <a:cubicBezTo>
                    <a:pt x="106" y="240"/>
                    <a:pt x="82" y="264"/>
                    <a:pt x="53" y="2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29" name="Freeform 7"/>
            <p:cNvSpPr>
              <a:spLocks/>
            </p:cNvSpPr>
            <p:nvPr userDrawn="1"/>
          </p:nvSpPr>
          <p:spPr bwMode="auto">
            <a:xfrm>
              <a:off x="4148138" y="4821238"/>
              <a:ext cx="203200" cy="338137"/>
            </a:xfrm>
            <a:custGeom>
              <a:avLst/>
              <a:gdLst>
                <a:gd name="T0" fmla="*/ 32 w 64"/>
                <a:gd name="T1" fmla="*/ 106 h 106"/>
                <a:gd name="T2" fmla="*/ 32 w 64"/>
                <a:gd name="T3" fmla="*/ 106 h 106"/>
                <a:gd name="T4" fmla="*/ 0 w 64"/>
                <a:gd name="T5" fmla="*/ 74 h 106"/>
                <a:gd name="T6" fmla="*/ 0 w 64"/>
                <a:gd name="T7" fmla="*/ 32 h 106"/>
                <a:gd name="T8" fmla="*/ 32 w 64"/>
                <a:gd name="T9" fmla="*/ 0 h 106"/>
                <a:gd name="T10" fmla="*/ 32 w 64"/>
                <a:gd name="T11" fmla="*/ 0 h 106"/>
                <a:gd name="T12" fmla="*/ 64 w 64"/>
                <a:gd name="T13" fmla="*/ 32 h 106"/>
                <a:gd name="T14" fmla="*/ 64 w 64"/>
                <a:gd name="T15" fmla="*/ 74 h 106"/>
                <a:gd name="T16" fmla="*/ 32 w 64"/>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06">
                  <a:moveTo>
                    <a:pt x="32" y="106"/>
                  </a:moveTo>
                  <a:cubicBezTo>
                    <a:pt x="32" y="106"/>
                    <a:pt x="32" y="106"/>
                    <a:pt x="32" y="106"/>
                  </a:cubicBezTo>
                  <a:cubicBezTo>
                    <a:pt x="14" y="106"/>
                    <a:pt x="0" y="92"/>
                    <a:pt x="0" y="74"/>
                  </a:cubicBezTo>
                  <a:cubicBezTo>
                    <a:pt x="0" y="32"/>
                    <a:pt x="0" y="32"/>
                    <a:pt x="0" y="32"/>
                  </a:cubicBezTo>
                  <a:cubicBezTo>
                    <a:pt x="0" y="14"/>
                    <a:pt x="14" y="0"/>
                    <a:pt x="32" y="0"/>
                  </a:cubicBezTo>
                  <a:cubicBezTo>
                    <a:pt x="32" y="0"/>
                    <a:pt x="32" y="0"/>
                    <a:pt x="32" y="0"/>
                  </a:cubicBezTo>
                  <a:cubicBezTo>
                    <a:pt x="49" y="0"/>
                    <a:pt x="64" y="14"/>
                    <a:pt x="64" y="32"/>
                  </a:cubicBezTo>
                  <a:cubicBezTo>
                    <a:pt x="64" y="74"/>
                    <a:pt x="64" y="74"/>
                    <a:pt x="64" y="74"/>
                  </a:cubicBezTo>
                  <a:cubicBezTo>
                    <a:pt x="64" y="92"/>
                    <a:pt x="49" y="106"/>
                    <a:pt x="32"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0" name="Freeform 8"/>
            <p:cNvSpPr>
              <a:spLocks/>
            </p:cNvSpPr>
            <p:nvPr userDrawn="1"/>
          </p:nvSpPr>
          <p:spPr bwMode="auto">
            <a:xfrm>
              <a:off x="1666875" y="4821238"/>
              <a:ext cx="203200" cy="338137"/>
            </a:xfrm>
            <a:custGeom>
              <a:avLst/>
              <a:gdLst>
                <a:gd name="T0" fmla="*/ 32 w 64"/>
                <a:gd name="T1" fmla="*/ 106 h 106"/>
                <a:gd name="T2" fmla="*/ 32 w 64"/>
                <a:gd name="T3" fmla="*/ 106 h 106"/>
                <a:gd name="T4" fmla="*/ 0 w 64"/>
                <a:gd name="T5" fmla="*/ 74 h 106"/>
                <a:gd name="T6" fmla="*/ 0 w 64"/>
                <a:gd name="T7" fmla="*/ 32 h 106"/>
                <a:gd name="T8" fmla="*/ 32 w 64"/>
                <a:gd name="T9" fmla="*/ 0 h 106"/>
                <a:gd name="T10" fmla="*/ 32 w 64"/>
                <a:gd name="T11" fmla="*/ 0 h 106"/>
                <a:gd name="T12" fmla="*/ 64 w 64"/>
                <a:gd name="T13" fmla="*/ 32 h 106"/>
                <a:gd name="T14" fmla="*/ 64 w 64"/>
                <a:gd name="T15" fmla="*/ 74 h 106"/>
                <a:gd name="T16" fmla="*/ 32 w 64"/>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06">
                  <a:moveTo>
                    <a:pt x="32" y="106"/>
                  </a:moveTo>
                  <a:cubicBezTo>
                    <a:pt x="32" y="106"/>
                    <a:pt x="32" y="106"/>
                    <a:pt x="32" y="106"/>
                  </a:cubicBezTo>
                  <a:cubicBezTo>
                    <a:pt x="15" y="106"/>
                    <a:pt x="0" y="92"/>
                    <a:pt x="0" y="74"/>
                  </a:cubicBezTo>
                  <a:cubicBezTo>
                    <a:pt x="0" y="32"/>
                    <a:pt x="0" y="32"/>
                    <a:pt x="0" y="32"/>
                  </a:cubicBezTo>
                  <a:cubicBezTo>
                    <a:pt x="0" y="14"/>
                    <a:pt x="15" y="0"/>
                    <a:pt x="32" y="0"/>
                  </a:cubicBezTo>
                  <a:cubicBezTo>
                    <a:pt x="32" y="0"/>
                    <a:pt x="32" y="0"/>
                    <a:pt x="32" y="0"/>
                  </a:cubicBezTo>
                  <a:cubicBezTo>
                    <a:pt x="50" y="0"/>
                    <a:pt x="64" y="14"/>
                    <a:pt x="64" y="32"/>
                  </a:cubicBezTo>
                  <a:cubicBezTo>
                    <a:pt x="64" y="74"/>
                    <a:pt x="64" y="74"/>
                    <a:pt x="64" y="74"/>
                  </a:cubicBezTo>
                  <a:cubicBezTo>
                    <a:pt x="64" y="92"/>
                    <a:pt x="50" y="106"/>
                    <a:pt x="32"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1" name="Freeform 9"/>
            <p:cNvSpPr>
              <a:spLocks/>
            </p:cNvSpPr>
            <p:nvPr userDrawn="1"/>
          </p:nvSpPr>
          <p:spPr bwMode="auto">
            <a:xfrm>
              <a:off x="3678238" y="4805363"/>
              <a:ext cx="336550" cy="839787"/>
            </a:xfrm>
            <a:custGeom>
              <a:avLst/>
              <a:gdLst>
                <a:gd name="T0" fmla="*/ 53 w 106"/>
                <a:gd name="T1" fmla="*/ 264 h 264"/>
                <a:gd name="T2" fmla="*/ 53 w 106"/>
                <a:gd name="T3" fmla="*/ 264 h 264"/>
                <a:gd name="T4" fmla="*/ 0 w 106"/>
                <a:gd name="T5" fmla="*/ 211 h 264"/>
                <a:gd name="T6" fmla="*/ 0 w 106"/>
                <a:gd name="T7" fmla="*/ 53 h 264"/>
                <a:gd name="T8" fmla="*/ 53 w 106"/>
                <a:gd name="T9" fmla="*/ 0 h 264"/>
                <a:gd name="T10" fmla="*/ 53 w 106"/>
                <a:gd name="T11" fmla="*/ 0 h 264"/>
                <a:gd name="T12" fmla="*/ 106 w 106"/>
                <a:gd name="T13" fmla="*/ 53 h 264"/>
                <a:gd name="T14" fmla="*/ 106 w 106"/>
                <a:gd name="T15" fmla="*/ 211 h 264"/>
                <a:gd name="T16" fmla="*/ 53 w 106"/>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64">
                  <a:moveTo>
                    <a:pt x="53" y="264"/>
                  </a:moveTo>
                  <a:cubicBezTo>
                    <a:pt x="53" y="264"/>
                    <a:pt x="53" y="264"/>
                    <a:pt x="53" y="264"/>
                  </a:cubicBezTo>
                  <a:cubicBezTo>
                    <a:pt x="24" y="264"/>
                    <a:pt x="0" y="240"/>
                    <a:pt x="0" y="211"/>
                  </a:cubicBezTo>
                  <a:cubicBezTo>
                    <a:pt x="0" y="53"/>
                    <a:pt x="0" y="53"/>
                    <a:pt x="0" y="53"/>
                  </a:cubicBezTo>
                  <a:cubicBezTo>
                    <a:pt x="0" y="23"/>
                    <a:pt x="24" y="0"/>
                    <a:pt x="53" y="0"/>
                  </a:cubicBezTo>
                  <a:cubicBezTo>
                    <a:pt x="53" y="0"/>
                    <a:pt x="53" y="0"/>
                    <a:pt x="53" y="0"/>
                  </a:cubicBezTo>
                  <a:cubicBezTo>
                    <a:pt x="82" y="0"/>
                    <a:pt x="106" y="23"/>
                    <a:pt x="106" y="53"/>
                  </a:cubicBezTo>
                  <a:cubicBezTo>
                    <a:pt x="106" y="211"/>
                    <a:pt x="106" y="211"/>
                    <a:pt x="106" y="211"/>
                  </a:cubicBezTo>
                  <a:cubicBezTo>
                    <a:pt x="106" y="240"/>
                    <a:pt x="82" y="264"/>
                    <a:pt x="53" y="2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2" name="Freeform 10"/>
            <p:cNvSpPr>
              <a:spLocks/>
            </p:cNvSpPr>
            <p:nvPr userDrawn="1"/>
          </p:nvSpPr>
          <p:spPr bwMode="auto">
            <a:xfrm>
              <a:off x="2506663" y="3678238"/>
              <a:ext cx="417513" cy="1884362"/>
            </a:xfrm>
            <a:custGeom>
              <a:avLst/>
              <a:gdLst>
                <a:gd name="T0" fmla="*/ 66 w 132"/>
                <a:gd name="T1" fmla="*/ 593 h 593"/>
                <a:gd name="T2" fmla="*/ 66 w 132"/>
                <a:gd name="T3" fmla="*/ 593 h 593"/>
                <a:gd name="T4" fmla="*/ 0 w 132"/>
                <a:gd name="T5" fmla="*/ 527 h 593"/>
                <a:gd name="T6" fmla="*/ 0 w 132"/>
                <a:gd name="T7" fmla="*/ 67 h 593"/>
                <a:gd name="T8" fmla="*/ 66 w 132"/>
                <a:gd name="T9" fmla="*/ 0 h 593"/>
                <a:gd name="T10" fmla="*/ 66 w 132"/>
                <a:gd name="T11" fmla="*/ 0 h 593"/>
                <a:gd name="T12" fmla="*/ 132 w 132"/>
                <a:gd name="T13" fmla="*/ 67 h 593"/>
                <a:gd name="T14" fmla="*/ 132 w 132"/>
                <a:gd name="T15" fmla="*/ 527 h 593"/>
                <a:gd name="T16" fmla="*/ 66 w 132"/>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3">
                  <a:moveTo>
                    <a:pt x="66" y="593"/>
                  </a:moveTo>
                  <a:cubicBezTo>
                    <a:pt x="66" y="593"/>
                    <a:pt x="66" y="593"/>
                    <a:pt x="66" y="593"/>
                  </a:cubicBezTo>
                  <a:cubicBezTo>
                    <a:pt x="29" y="593"/>
                    <a:pt x="0" y="563"/>
                    <a:pt x="0" y="527"/>
                  </a:cubicBezTo>
                  <a:cubicBezTo>
                    <a:pt x="0" y="67"/>
                    <a:pt x="0" y="67"/>
                    <a:pt x="0" y="67"/>
                  </a:cubicBezTo>
                  <a:cubicBezTo>
                    <a:pt x="0" y="30"/>
                    <a:pt x="29" y="0"/>
                    <a:pt x="66" y="0"/>
                  </a:cubicBezTo>
                  <a:cubicBezTo>
                    <a:pt x="66" y="0"/>
                    <a:pt x="66" y="0"/>
                    <a:pt x="66" y="0"/>
                  </a:cubicBezTo>
                  <a:cubicBezTo>
                    <a:pt x="102" y="0"/>
                    <a:pt x="132" y="30"/>
                    <a:pt x="132" y="67"/>
                  </a:cubicBezTo>
                  <a:cubicBezTo>
                    <a:pt x="132" y="527"/>
                    <a:pt x="132" y="527"/>
                    <a:pt x="132" y="527"/>
                  </a:cubicBezTo>
                  <a:cubicBezTo>
                    <a:pt x="132" y="563"/>
                    <a:pt x="102" y="593"/>
                    <a:pt x="66" y="59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3" name="Freeform 11"/>
            <p:cNvSpPr>
              <a:spLocks/>
            </p:cNvSpPr>
            <p:nvPr userDrawn="1"/>
          </p:nvSpPr>
          <p:spPr bwMode="auto">
            <a:xfrm>
              <a:off x="349250" y="3678238"/>
              <a:ext cx="420688" cy="1884362"/>
            </a:xfrm>
            <a:custGeom>
              <a:avLst/>
              <a:gdLst>
                <a:gd name="T0" fmla="*/ 67 w 133"/>
                <a:gd name="T1" fmla="*/ 593 h 593"/>
                <a:gd name="T2" fmla="*/ 67 w 133"/>
                <a:gd name="T3" fmla="*/ 593 h 593"/>
                <a:gd name="T4" fmla="*/ 0 w 133"/>
                <a:gd name="T5" fmla="*/ 527 h 593"/>
                <a:gd name="T6" fmla="*/ 0 w 133"/>
                <a:gd name="T7" fmla="*/ 67 h 593"/>
                <a:gd name="T8" fmla="*/ 67 w 133"/>
                <a:gd name="T9" fmla="*/ 0 h 593"/>
                <a:gd name="T10" fmla="*/ 67 w 133"/>
                <a:gd name="T11" fmla="*/ 0 h 593"/>
                <a:gd name="T12" fmla="*/ 133 w 133"/>
                <a:gd name="T13" fmla="*/ 67 h 593"/>
                <a:gd name="T14" fmla="*/ 133 w 133"/>
                <a:gd name="T15" fmla="*/ 527 h 593"/>
                <a:gd name="T16" fmla="*/ 67 w 133"/>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93">
                  <a:moveTo>
                    <a:pt x="67" y="593"/>
                  </a:moveTo>
                  <a:cubicBezTo>
                    <a:pt x="67" y="593"/>
                    <a:pt x="67" y="593"/>
                    <a:pt x="67" y="593"/>
                  </a:cubicBezTo>
                  <a:cubicBezTo>
                    <a:pt x="30" y="593"/>
                    <a:pt x="0" y="563"/>
                    <a:pt x="0" y="527"/>
                  </a:cubicBezTo>
                  <a:cubicBezTo>
                    <a:pt x="0" y="67"/>
                    <a:pt x="0" y="67"/>
                    <a:pt x="0" y="67"/>
                  </a:cubicBezTo>
                  <a:cubicBezTo>
                    <a:pt x="0" y="30"/>
                    <a:pt x="30" y="0"/>
                    <a:pt x="67" y="0"/>
                  </a:cubicBezTo>
                  <a:cubicBezTo>
                    <a:pt x="67" y="0"/>
                    <a:pt x="67" y="0"/>
                    <a:pt x="67" y="0"/>
                  </a:cubicBezTo>
                  <a:cubicBezTo>
                    <a:pt x="103" y="0"/>
                    <a:pt x="133" y="30"/>
                    <a:pt x="133" y="67"/>
                  </a:cubicBezTo>
                  <a:cubicBezTo>
                    <a:pt x="133" y="527"/>
                    <a:pt x="133" y="527"/>
                    <a:pt x="133" y="527"/>
                  </a:cubicBezTo>
                  <a:cubicBezTo>
                    <a:pt x="133" y="563"/>
                    <a:pt x="103" y="593"/>
                    <a:pt x="67" y="59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4" name="Freeform 12"/>
            <p:cNvSpPr>
              <a:spLocks/>
            </p:cNvSpPr>
            <p:nvPr userDrawn="1"/>
          </p:nvSpPr>
          <p:spPr bwMode="auto">
            <a:xfrm>
              <a:off x="3092450" y="4418013"/>
              <a:ext cx="419100" cy="1881187"/>
            </a:xfrm>
            <a:custGeom>
              <a:avLst/>
              <a:gdLst>
                <a:gd name="T0" fmla="*/ 66 w 132"/>
                <a:gd name="T1" fmla="*/ 592 h 592"/>
                <a:gd name="T2" fmla="*/ 66 w 132"/>
                <a:gd name="T3" fmla="*/ 592 h 592"/>
                <a:gd name="T4" fmla="*/ 0 w 132"/>
                <a:gd name="T5" fmla="*/ 526 h 592"/>
                <a:gd name="T6" fmla="*/ 0 w 132"/>
                <a:gd name="T7" fmla="*/ 66 h 592"/>
                <a:gd name="T8" fmla="*/ 66 w 132"/>
                <a:gd name="T9" fmla="*/ 0 h 592"/>
                <a:gd name="T10" fmla="*/ 66 w 132"/>
                <a:gd name="T11" fmla="*/ 0 h 592"/>
                <a:gd name="T12" fmla="*/ 132 w 132"/>
                <a:gd name="T13" fmla="*/ 66 h 592"/>
                <a:gd name="T14" fmla="*/ 132 w 132"/>
                <a:gd name="T15" fmla="*/ 526 h 592"/>
                <a:gd name="T16" fmla="*/ 66 w 132"/>
                <a:gd name="T1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2">
                  <a:moveTo>
                    <a:pt x="66" y="592"/>
                  </a:moveTo>
                  <a:cubicBezTo>
                    <a:pt x="66" y="592"/>
                    <a:pt x="66" y="592"/>
                    <a:pt x="66" y="592"/>
                  </a:cubicBezTo>
                  <a:cubicBezTo>
                    <a:pt x="30" y="592"/>
                    <a:pt x="0" y="563"/>
                    <a:pt x="0" y="526"/>
                  </a:cubicBezTo>
                  <a:cubicBezTo>
                    <a:pt x="0" y="66"/>
                    <a:pt x="0" y="66"/>
                    <a:pt x="0" y="66"/>
                  </a:cubicBezTo>
                  <a:cubicBezTo>
                    <a:pt x="0" y="30"/>
                    <a:pt x="30" y="0"/>
                    <a:pt x="66" y="0"/>
                  </a:cubicBezTo>
                  <a:cubicBezTo>
                    <a:pt x="66" y="0"/>
                    <a:pt x="66" y="0"/>
                    <a:pt x="66" y="0"/>
                  </a:cubicBezTo>
                  <a:cubicBezTo>
                    <a:pt x="103" y="0"/>
                    <a:pt x="132" y="30"/>
                    <a:pt x="132" y="66"/>
                  </a:cubicBezTo>
                  <a:cubicBezTo>
                    <a:pt x="132" y="526"/>
                    <a:pt x="132" y="526"/>
                    <a:pt x="132" y="526"/>
                  </a:cubicBezTo>
                  <a:cubicBezTo>
                    <a:pt x="132" y="563"/>
                    <a:pt x="103" y="592"/>
                    <a:pt x="66" y="5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5" name="Freeform 13"/>
            <p:cNvSpPr>
              <a:spLocks noEditPoints="1"/>
            </p:cNvSpPr>
            <p:nvPr userDrawn="1"/>
          </p:nvSpPr>
          <p:spPr bwMode="auto">
            <a:xfrm>
              <a:off x="1196975" y="4805363"/>
              <a:ext cx="336550" cy="839787"/>
            </a:xfrm>
            <a:custGeom>
              <a:avLst/>
              <a:gdLst>
                <a:gd name="T0" fmla="*/ 53 w 106"/>
                <a:gd name="T1" fmla="*/ 10 h 264"/>
                <a:gd name="T2" fmla="*/ 96 w 106"/>
                <a:gd name="T3" fmla="*/ 53 h 264"/>
                <a:gd name="T4" fmla="*/ 96 w 106"/>
                <a:gd name="T5" fmla="*/ 211 h 264"/>
                <a:gd name="T6" fmla="*/ 53 w 106"/>
                <a:gd name="T7" fmla="*/ 254 h 264"/>
                <a:gd name="T8" fmla="*/ 11 w 106"/>
                <a:gd name="T9" fmla="*/ 211 h 264"/>
                <a:gd name="T10" fmla="*/ 11 w 106"/>
                <a:gd name="T11" fmla="*/ 53 h 264"/>
                <a:gd name="T12" fmla="*/ 53 w 106"/>
                <a:gd name="T13" fmla="*/ 10 h 264"/>
                <a:gd name="T14" fmla="*/ 53 w 106"/>
                <a:gd name="T15" fmla="*/ 0 h 264"/>
                <a:gd name="T16" fmla="*/ 0 w 106"/>
                <a:gd name="T17" fmla="*/ 53 h 264"/>
                <a:gd name="T18" fmla="*/ 0 w 106"/>
                <a:gd name="T19" fmla="*/ 211 h 264"/>
                <a:gd name="T20" fmla="*/ 53 w 106"/>
                <a:gd name="T21" fmla="*/ 264 h 264"/>
                <a:gd name="T22" fmla="*/ 106 w 106"/>
                <a:gd name="T23" fmla="*/ 211 h 264"/>
                <a:gd name="T24" fmla="*/ 106 w 106"/>
                <a:gd name="T25" fmla="*/ 53 h 264"/>
                <a:gd name="T26" fmla="*/ 53 w 106"/>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264">
                  <a:moveTo>
                    <a:pt x="53" y="10"/>
                  </a:moveTo>
                  <a:cubicBezTo>
                    <a:pt x="77" y="10"/>
                    <a:pt x="96" y="29"/>
                    <a:pt x="96" y="53"/>
                  </a:cubicBezTo>
                  <a:cubicBezTo>
                    <a:pt x="96" y="211"/>
                    <a:pt x="96" y="211"/>
                    <a:pt x="96" y="211"/>
                  </a:cubicBezTo>
                  <a:cubicBezTo>
                    <a:pt x="96" y="235"/>
                    <a:pt x="77" y="254"/>
                    <a:pt x="53" y="254"/>
                  </a:cubicBezTo>
                  <a:cubicBezTo>
                    <a:pt x="30" y="254"/>
                    <a:pt x="11" y="235"/>
                    <a:pt x="11" y="211"/>
                  </a:cubicBezTo>
                  <a:cubicBezTo>
                    <a:pt x="11" y="53"/>
                    <a:pt x="11" y="53"/>
                    <a:pt x="11" y="53"/>
                  </a:cubicBezTo>
                  <a:cubicBezTo>
                    <a:pt x="11" y="29"/>
                    <a:pt x="30" y="10"/>
                    <a:pt x="53" y="10"/>
                  </a:cubicBezTo>
                  <a:moveTo>
                    <a:pt x="53" y="0"/>
                  </a:moveTo>
                  <a:cubicBezTo>
                    <a:pt x="24" y="0"/>
                    <a:pt x="0" y="23"/>
                    <a:pt x="0" y="53"/>
                  </a:cubicBezTo>
                  <a:cubicBezTo>
                    <a:pt x="0" y="211"/>
                    <a:pt x="0" y="211"/>
                    <a:pt x="0" y="211"/>
                  </a:cubicBezTo>
                  <a:cubicBezTo>
                    <a:pt x="0" y="240"/>
                    <a:pt x="24" y="264"/>
                    <a:pt x="53" y="264"/>
                  </a:cubicBezTo>
                  <a:cubicBezTo>
                    <a:pt x="83" y="264"/>
                    <a:pt x="106" y="240"/>
                    <a:pt x="106" y="211"/>
                  </a:cubicBezTo>
                  <a:cubicBezTo>
                    <a:pt x="106" y="53"/>
                    <a:pt x="106" y="53"/>
                    <a:pt x="106" y="53"/>
                  </a:cubicBezTo>
                  <a:cubicBezTo>
                    <a:pt x="106" y="23"/>
                    <a:pt x="83" y="0"/>
                    <a:pt x="5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7" name="Freeform 14"/>
            <p:cNvSpPr>
              <a:spLocks noEditPoints="1"/>
            </p:cNvSpPr>
            <p:nvPr userDrawn="1"/>
          </p:nvSpPr>
          <p:spPr bwMode="auto">
            <a:xfrm>
              <a:off x="611188" y="4418013"/>
              <a:ext cx="422275" cy="1881187"/>
            </a:xfrm>
            <a:custGeom>
              <a:avLst/>
              <a:gdLst>
                <a:gd name="T0" fmla="*/ 66 w 133"/>
                <a:gd name="T1" fmla="*/ 11 h 592"/>
                <a:gd name="T2" fmla="*/ 122 w 133"/>
                <a:gd name="T3" fmla="*/ 66 h 592"/>
                <a:gd name="T4" fmla="*/ 122 w 133"/>
                <a:gd name="T5" fmla="*/ 526 h 592"/>
                <a:gd name="T6" fmla="*/ 66 w 133"/>
                <a:gd name="T7" fmla="*/ 582 h 592"/>
                <a:gd name="T8" fmla="*/ 11 w 133"/>
                <a:gd name="T9" fmla="*/ 526 h 592"/>
                <a:gd name="T10" fmla="*/ 11 w 133"/>
                <a:gd name="T11" fmla="*/ 66 h 592"/>
                <a:gd name="T12" fmla="*/ 66 w 133"/>
                <a:gd name="T13" fmla="*/ 11 h 592"/>
                <a:gd name="T14" fmla="*/ 66 w 133"/>
                <a:gd name="T15" fmla="*/ 0 h 592"/>
                <a:gd name="T16" fmla="*/ 0 w 133"/>
                <a:gd name="T17" fmla="*/ 66 h 592"/>
                <a:gd name="T18" fmla="*/ 0 w 133"/>
                <a:gd name="T19" fmla="*/ 526 h 592"/>
                <a:gd name="T20" fmla="*/ 66 w 133"/>
                <a:gd name="T21" fmla="*/ 592 h 592"/>
                <a:gd name="T22" fmla="*/ 133 w 133"/>
                <a:gd name="T23" fmla="*/ 526 h 592"/>
                <a:gd name="T24" fmla="*/ 133 w 133"/>
                <a:gd name="T25" fmla="*/ 66 h 592"/>
                <a:gd name="T26" fmla="*/ 66 w 133"/>
                <a:gd name="T2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592">
                  <a:moveTo>
                    <a:pt x="66" y="11"/>
                  </a:moveTo>
                  <a:cubicBezTo>
                    <a:pt x="97" y="11"/>
                    <a:pt x="122" y="36"/>
                    <a:pt x="122" y="66"/>
                  </a:cubicBezTo>
                  <a:cubicBezTo>
                    <a:pt x="122" y="526"/>
                    <a:pt x="122" y="526"/>
                    <a:pt x="122" y="526"/>
                  </a:cubicBezTo>
                  <a:cubicBezTo>
                    <a:pt x="122" y="557"/>
                    <a:pt x="97" y="582"/>
                    <a:pt x="66" y="582"/>
                  </a:cubicBezTo>
                  <a:cubicBezTo>
                    <a:pt x="36" y="582"/>
                    <a:pt x="11" y="557"/>
                    <a:pt x="11" y="526"/>
                  </a:cubicBezTo>
                  <a:cubicBezTo>
                    <a:pt x="11" y="66"/>
                    <a:pt x="11" y="66"/>
                    <a:pt x="11" y="66"/>
                  </a:cubicBezTo>
                  <a:cubicBezTo>
                    <a:pt x="11" y="36"/>
                    <a:pt x="36" y="11"/>
                    <a:pt x="66" y="11"/>
                  </a:cubicBezTo>
                  <a:moveTo>
                    <a:pt x="66" y="0"/>
                  </a:moveTo>
                  <a:cubicBezTo>
                    <a:pt x="30" y="0"/>
                    <a:pt x="0" y="30"/>
                    <a:pt x="0" y="66"/>
                  </a:cubicBezTo>
                  <a:cubicBezTo>
                    <a:pt x="0" y="526"/>
                    <a:pt x="0" y="526"/>
                    <a:pt x="0" y="526"/>
                  </a:cubicBezTo>
                  <a:cubicBezTo>
                    <a:pt x="0" y="563"/>
                    <a:pt x="30" y="592"/>
                    <a:pt x="66" y="592"/>
                  </a:cubicBezTo>
                  <a:cubicBezTo>
                    <a:pt x="103" y="592"/>
                    <a:pt x="133" y="563"/>
                    <a:pt x="133" y="526"/>
                  </a:cubicBezTo>
                  <a:cubicBezTo>
                    <a:pt x="133" y="66"/>
                    <a:pt x="133" y="66"/>
                    <a:pt x="133" y="66"/>
                  </a:cubicBezTo>
                  <a:cubicBezTo>
                    <a:pt x="133" y="30"/>
                    <a:pt x="103" y="0"/>
                    <a:pt x="6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8" name="Freeform 15"/>
            <p:cNvSpPr>
              <a:spLocks/>
            </p:cNvSpPr>
            <p:nvPr userDrawn="1"/>
          </p:nvSpPr>
          <p:spPr bwMode="auto">
            <a:xfrm>
              <a:off x="10841038" y="4335463"/>
              <a:ext cx="331788" cy="839787"/>
            </a:xfrm>
            <a:custGeom>
              <a:avLst/>
              <a:gdLst>
                <a:gd name="T0" fmla="*/ 53 w 105"/>
                <a:gd name="T1" fmla="*/ 264 h 264"/>
                <a:gd name="T2" fmla="*/ 53 w 105"/>
                <a:gd name="T3" fmla="*/ 264 h 264"/>
                <a:gd name="T4" fmla="*/ 0 w 105"/>
                <a:gd name="T5" fmla="*/ 211 h 264"/>
                <a:gd name="T6" fmla="*/ 0 w 105"/>
                <a:gd name="T7" fmla="*/ 53 h 264"/>
                <a:gd name="T8" fmla="*/ 53 w 105"/>
                <a:gd name="T9" fmla="*/ 0 h 264"/>
                <a:gd name="T10" fmla="*/ 53 w 105"/>
                <a:gd name="T11" fmla="*/ 0 h 264"/>
                <a:gd name="T12" fmla="*/ 105 w 105"/>
                <a:gd name="T13" fmla="*/ 53 h 264"/>
                <a:gd name="T14" fmla="*/ 105 w 105"/>
                <a:gd name="T15" fmla="*/ 211 h 264"/>
                <a:gd name="T16" fmla="*/ 53 w 105"/>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64">
                  <a:moveTo>
                    <a:pt x="53" y="264"/>
                  </a:moveTo>
                  <a:cubicBezTo>
                    <a:pt x="53" y="264"/>
                    <a:pt x="53" y="264"/>
                    <a:pt x="53" y="264"/>
                  </a:cubicBezTo>
                  <a:cubicBezTo>
                    <a:pt x="23" y="264"/>
                    <a:pt x="0" y="240"/>
                    <a:pt x="0" y="211"/>
                  </a:cubicBezTo>
                  <a:cubicBezTo>
                    <a:pt x="0" y="53"/>
                    <a:pt x="0" y="53"/>
                    <a:pt x="0" y="53"/>
                  </a:cubicBezTo>
                  <a:cubicBezTo>
                    <a:pt x="0" y="23"/>
                    <a:pt x="23" y="0"/>
                    <a:pt x="53" y="0"/>
                  </a:cubicBezTo>
                  <a:cubicBezTo>
                    <a:pt x="53" y="0"/>
                    <a:pt x="53" y="0"/>
                    <a:pt x="53" y="0"/>
                  </a:cubicBezTo>
                  <a:cubicBezTo>
                    <a:pt x="82" y="0"/>
                    <a:pt x="105" y="23"/>
                    <a:pt x="105" y="53"/>
                  </a:cubicBezTo>
                  <a:cubicBezTo>
                    <a:pt x="105" y="211"/>
                    <a:pt x="105" y="211"/>
                    <a:pt x="105" y="211"/>
                  </a:cubicBezTo>
                  <a:cubicBezTo>
                    <a:pt x="105" y="240"/>
                    <a:pt x="82" y="264"/>
                    <a:pt x="53" y="2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39" name="Freeform 16"/>
            <p:cNvSpPr>
              <a:spLocks/>
            </p:cNvSpPr>
            <p:nvPr userDrawn="1"/>
          </p:nvSpPr>
          <p:spPr bwMode="auto">
            <a:xfrm>
              <a:off x="10504488" y="4821238"/>
              <a:ext cx="200025" cy="338137"/>
            </a:xfrm>
            <a:custGeom>
              <a:avLst/>
              <a:gdLst>
                <a:gd name="T0" fmla="*/ 32 w 63"/>
                <a:gd name="T1" fmla="*/ 106 h 106"/>
                <a:gd name="T2" fmla="*/ 32 w 63"/>
                <a:gd name="T3" fmla="*/ 106 h 106"/>
                <a:gd name="T4" fmla="*/ 0 w 63"/>
                <a:gd name="T5" fmla="*/ 74 h 106"/>
                <a:gd name="T6" fmla="*/ 0 w 63"/>
                <a:gd name="T7" fmla="*/ 32 h 106"/>
                <a:gd name="T8" fmla="*/ 32 w 63"/>
                <a:gd name="T9" fmla="*/ 0 h 106"/>
                <a:gd name="T10" fmla="*/ 32 w 63"/>
                <a:gd name="T11" fmla="*/ 0 h 106"/>
                <a:gd name="T12" fmla="*/ 63 w 63"/>
                <a:gd name="T13" fmla="*/ 32 h 106"/>
                <a:gd name="T14" fmla="*/ 63 w 63"/>
                <a:gd name="T15" fmla="*/ 74 h 106"/>
                <a:gd name="T16" fmla="*/ 32 w 63"/>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6">
                  <a:moveTo>
                    <a:pt x="32" y="106"/>
                  </a:moveTo>
                  <a:cubicBezTo>
                    <a:pt x="32" y="106"/>
                    <a:pt x="32" y="106"/>
                    <a:pt x="32" y="106"/>
                  </a:cubicBezTo>
                  <a:cubicBezTo>
                    <a:pt x="14" y="106"/>
                    <a:pt x="0" y="92"/>
                    <a:pt x="0" y="74"/>
                  </a:cubicBezTo>
                  <a:cubicBezTo>
                    <a:pt x="0" y="32"/>
                    <a:pt x="0" y="32"/>
                    <a:pt x="0" y="32"/>
                  </a:cubicBezTo>
                  <a:cubicBezTo>
                    <a:pt x="0" y="14"/>
                    <a:pt x="14" y="0"/>
                    <a:pt x="32" y="0"/>
                  </a:cubicBezTo>
                  <a:cubicBezTo>
                    <a:pt x="32" y="0"/>
                    <a:pt x="32" y="0"/>
                    <a:pt x="32" y="0"/>
                  </a:cubicBezTo>
                  <a:cubicBezTo>
                    <a:pt x="49" y="0"/>
                    <a:pt x="63" y="14"/>
                    <a:pt x="63" y="32"/>
                  </a:cubicBezTo>
                  <a:cubicBezTo>
                    <a:pt x="63" y="74"/>
                    <a:pt x="63" y="74"/>
                    <a:pt x="63" y="74"/>
                  </a:cubicBezTo>
                  <a:cubicBezTo>
                    <a:pt x="63" y="92"/>
                    <a:pt x="49" y="106"/>
                    <a:pt x="32"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0" name="Freeform 17"/>
            <p:cNvSpPr>
              <a:spLocks/>
            </p:cNvSpPr>
            <p:nvPr userDrawn="1"/>
          </p:nvSpPr>
          <p:spPr bwMode="auto">
            <a:xfrm>
              <a:off x="11341100" y="3678238"/>
              <a:ext cx="420688" cy="1884362"/>
            </a:xfrm>
            <a:custGeom>
              <a:avLst/>
              <a:gdLst>
                <a:gd name="T0" fmla="*/ 66 w 133"/>
                <a:gd name="T1" fmla="*/ 593 h 593"/>
                <a:gd name="T2" fmla="*/ 66 w 133"/>
                <a:gd name="T3" fmla="*/ 593 h 593"/>
                <a:gd name="T4" fmla="*/ 0 w 133"/>
                <a:gd name="T5" fmla="*/ 527 h 593"/>
                <a:gd name="T6" fmla="*/ 0 w 133"/>
                <a:gd name="T7" fmla="*/ 67 h 593"/>
                <a:gd name="T8" fmla="*/ 66 w 133"/>
                <a:gd name="T9" fmla="*/ 0 h 593"/>
                <a:gd name="T10" fmla="*/ 66 w 133"/>
                <a:gd name="T11" fmla="*/ 0 h 593"/>
                <a:gd name="T12" fmla="*/ 133 w 133"/>
                <a:gd name="T13" fmla="*/ 67 h 593"/>
                <a:gd name="T14" fmla="*/ 133 w 133"/>
                <a:gd name="T15" fmla="*/ 527 h 593"/>
                <a:gd name="T16" fmla="*/ 66 w 133"/>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93">
                  <a:moveTo>
                    <a:pt x="66" y="593"/>
                  </a:moveTo>
                  <a:cubicBezTo>
                    <a:pt x="66" y="593"/>
                    <a:pt x="66" y="593"/>
                    <a:pt x="66" y="593"/>
                  </a:cubicBezTo>
                  <a:cubicBezTo>
                    <a:pt x="30" y="593"/>
                    <a:pt x="0" y="563"/>
                    <a:pt x="0" y="527"/>
                  </a:cubicBezTo>
                  <a:cubicBezTo>
                    <a:pt x="0" y="67"/>
                    <a:pt x="0" y="67"/>
                    <a:pt x="0" y="67"/>
                  </a:cubicBezTo>
                  <a:cubicBezTo>
                    <a:pt x="0" y="30"/>
                    <a:pt x="30" y="0"/>
                    <a:pt x="66" y="0"/>
                  </a:cubicBezTo>
                  <a:cubicBezTo>
                    <a:pt x="66" y="0"/>
                    <a:pt x="66" y="0"/>
                    <a:pt x="66" y="0"/>
                  </a:cubicBezTo>
                  <a:cubicBezTo>
                    <a:pt x="103" y="0"/>
                    <a:pt x="133" y="30"/>
                    <a:pt x="133" y="67"/>
                  </a:cubicBezTo>
                  <a:cubicBezTo>
                    <a:pt x="133" y="527"/>
                    <a:pt x="133" y="527"/>
                    <a:pt x="133" y="527"/>
                  </a:cubicBezTo>
                  <a:cubicBezTo>
                    <a:pt x="133" y="563"/>
                    <a:pt x="103" y="593"/>
                    <a:pt x="66" y="59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1" name="Freeform 18"/>
            <p:cNvSpPr>
              <a:spLocks noEditPoints="1"/>
            </p:cNvSpPr>
            <p:nvPr userDrawn="1"/>
          </p:nvSpPr>
          <p:spPr bwMode="auto">
            <a:xfrm>
              <a:off x="8697913" y="4402138"/>
              <a:ext cx="336550" cy="839787"/>
            </a:xfrm>
            <a:custGeom>
              <a:avLst/>
              <a:gdLst>
                <a:gd name="T0" fmla="*/ 53 w 106"/>
                <a:gd name="T1" fmla="*/ 10 h 264"/>
                <a:gd name="T2" fmla="*/ 95 w 106"/>
                <a:gd name="T3" fmla="*/ 53 h 264"/>
                <a:gd name="T4" fmla="*/ 95 w 106"/>
                <a:gd name="T5" fmla="*/ 211 h 264"/>
                <a:gd name="T6" fmla="*/ 53 w 106"/>
                <a:gd name="T7" fmla="*/ 254 h 264"/>
                <a:gd name="T8" fmla="*/ 11 w 106"/>
                <a:gd name="T9" fmla="*/ 211 h 264"/>
                <a:gd name="T10" fmla="*/ 11 w 106"/>
                <a:gd name="T11" fmla="*/ 53 h 264"/>
                <a:gd name="T12" fmla="*/ 53 w 106"/>
                <a:gd name="T13" fmla="*/ 10 h 264"/>
                <a:gd name="T14" fmla="*/ 53 w 106"/>
                <a:gd name="T15" fmla="*/ 0 h 264"/>
                <a:gd name="T16" fmla="*/ 53 w 106"/>
                <a:gd name="T17" fmla="*/ 0 h 264"/>
                <a:gd name="T18" fmla="*/ 0 w 106"/>
                <a:gd name="T19" fmla="*/ 53 h 264"/>
                <a:gd name="T20" fmla="*/ 0 w 106"/>
                <a:gd name="T21" fmla="*/ 211 h 264"/>
                <a:gd name="T22" fmla="*/ 53 w 106"/>
                <a:gd name="T23" fmla="*/ 264 h 264"/>
                <a:gd name="T24" fmla="*/ 53 w 106"/>
                <a:gd name="T25" fmla="*/ 264 h 264"/>
                <a:gd name="T26" fmla="*/ 106 w 106"/>
                <a:gd name="T27" fmla="*/ 211 h 264"/>
                <a:gd name="T28" fmla="*/ 106 w 106"/>
                <a:gd name="T29" fmla="*/ 53 h 264"/>
                <a:gd name="T30" fmla="*/ 53 w 10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264">
                  <a:moveTo>
                    <a:pt x="53" y="10"/>
                  </a:moveTo>
                  <a:cubicBezTo>
                    <a:pt x="76" y="10"/>
                    <a:pt x="95" y="29"/>
                    <a:pt x="95" y="53"/>
                  </a:cubicBezTo>
                  <a:cubicBezTo>
                    <a:pt x="95" y="211"/>
                    <a:pt x="95" y="211"/>
                    <a:pt x="95" y="211"/>
                  </a:cubicBezTo>
                  <a:cubicBezTo>
                    <a:pt x="95" y="235"/>
                    <a:pt x="76" y="254"/>
                    <a:pt x="53" y="254"/>
                  </a:cubicBezTo>
                  <a:cubicBezTo>
                    <a:pt x="29" y="254"/>
                    <a:pt x="11" y="235"/>
                    <a:pt x="11" y="211"/>
                  </a:cubicBezTo>
                  <a:cubicBezTo>
                    <a:pt x="11" y="53"/>
                    <a:pt x="11" y="53"/>
                    <a:pt x="11" y="53"/>
                  </a:cubicBezTo>
                  <a:cubicBezTo>
                    <a:pt x="11" y="29"/>
                    <a:pt x="29" y="10"/>
                    <a:pt x="53" y="10"/>
                  </a:cubicBezTo>
                  <a:moveTo>
                    <a:pt x="53" y="0"/>
                  </a:moveTo>
                  <a:cubicBezTo>
                    <a:pt x="53" y="0"/>
                    <a:pt x="53" y="0"/>
                    <a:pt x="53" y="0"/>
                  </a:cubicBezTo>
                  <a:cubicBezTo>
                    <a:pt x="24" y="0"/>
                    <a:pt x="0" y="24"/>
                    <a:pt x="0" y="53"/>
                  </a:cubicBezTo>
                  <a:cubicBezTo>
                    <a:pt x="0" y="211"/>
                    <a:pt x="0" y="211"/>
                    <a:pt x="0" y="211"/>
                  </a:cubicBezTo>
                  <a:cubicBezTo>
                    <a:pt x="0" y="241"/>
                    <a:pt x="24" y="264"/>
                    <a:pt x="53" y="264"/>
                  </a:cubicBezTo>
                  <a:cubicBezTo>
                    <a:pt x="53" y="264"/>
                    <a:pt x="53" y="264"/>
                    <a:pt x="53" y="264"/>
                  </a:cubicBezTo>
                  <a:cubicBezTo>
                    <a:pt x="82" y="264"/>
                    <a:pt x="106" y="241"/>
                    <a:pt x="106" y="211"/>
                  </a:cubicBezTo>
                  <a:cubicBezTo>
                    <a:pt x="106" y="53"/>
                    <a:pt x="106" y="53"/>
                    <a:pt x="106" y="53"/>
                  </a:cubicBezTo>
                  <a:cubicBezTo>
                    <a:pt x="106" y="24"/>
                    <a:pt x="82" y="0"/>
                    <a:pt x="5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2" name="Freeform 19"/>
            <p:cNvSpPr>
              <a:spLocks/>
            </p:cNvSpPr>
            <p:nvPr userDrawn="1"/>
          </p:nvSpPr>
          <p:spPr bwMode="auto">
            <a:xfrm>
              <a:off x="10036175" y="4805363"/>
              <a:ext cx="331788" cy="839787"/>
            </a:xfrm>
            <a:custGeom>
              <a:avLst/>
              <a:gdLst>
                <a:gd name="T0" fmla="*/ 53 w 105"/>
                <a:gd name="T1" fmla="*/ 264 h 264"/>
                <a:gd name="T2" fmla="*/ 53 w 105"/>
                <a:gd name="T3" fmla="*/ 264 h 264"/>
                <a:gd name="T4" fmla="*/ 0 w 105"/>
                <a:gd name="T5" fmla="*/ 211 h 264"/>
                <a:gd name="T6" fmla="*/ 0 w 105"/>
                <a:gd name="T7" fmla="*/ 53 h 264"/>
                <a:gd name="T8" fmla="*/ 53 w 105"/>
                <a:gd name="T9" fmla="*/ 0 h 264"/>
                <a:gd name="T10" fmla="*/ 53 w 105"/>
                <a:gd name="T11" fmla="*/ 0 h 264"/>
                <a:gd name="T12" fmla="*/ 105 w 105"/>
                <a:gd name="T13" fmla="*/ 53 h 264"/>
                <a:gd name="T14" fmla="*/ 105 w 105"/>
                <a:gd name="T15" fmla="*/ 211 h 264"/>
                <a:gd name="T16" fmla="*/ 53 w 105"/>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64">
                  <a:moveTo>
                    <a:pt x="53" y="264"/>
                  </a:moveTo>
                  <a:cubicBezTo>
                    <a:pt x="53" y="264"/>
                    <a:pt x="53" y="264"/>
                    <a:pt x="53" y="264"/>
                  </a:cubicBezTo>
                  <a:cubicBezTo>
                    <a:pt x="23" y="264"/>
                    <a:pt x="0" y="240"/>
                    <a:pt x="0" y="211"/>
                  </a:cubicBezTo>
                  <a:cubicBezTo>
                    <a:pt x="0" y="53"/>
                    <a:pt x="0" y="53"/>
                    <a:pt x="0" y="53"/>
                  </a:cubicBezTo>
                  <a:cubicBezTo>
                    <a:pt x="0" y="23"/>
                    <a:pt x="23" y="0"/>
                    <a:pt x="53" y="0"/>
                  </a:cubicBezTo>
                  <a:cubicBezTo>
                    <a:pt x="53" y="0"/>
                    <a:pt x="53" y="0"/>
                    <a:pt x="53" y="0"/>
                  </a:cubicBezTo>
                  <a:cubicBezTo>
                    <a:pt x="82" y="0"/>
                    <a:pt x="105" y="23"/>
                    <a:pt x="105" y="53"/>
                  </a:cubicBezTo>
                  <a:cubicBezTo>
                    <a:pt x="105" y="211"/>
                    <a:pt x="105" y="211"/>
                    <a:pt x="105" y="211"/>
                  </a:cubicBezTo>
                  <a:cubicBezTo>
                    <a:pt x="105" y="240"/>
                    <a:pt x="82" y="264"/>
                    <a:pt x="53" y="2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3" name="Freeform 20"/>
            <p:cNvSpPr>
              <a:spLocks noEditPoints="1"/>
            </p:cNvSpPr>
            <p:nvPr userDrawn="1"/>
          </p:nvSpPr>
          <p:spPr bwMode="auto">
            <a:xfrm>
              <a:off x="9202738" y="3748088"/>
              <a:ext cx="417513" cy="1881187"/>
            </a:xfrm>
            <a:custGeom>
              <a:avLst/>
              <a:gdLst>
                <a:gd name="T0" fmla="*/ 66 w 132"/>
                <a:gd name="T1" fmla="*/ 10 h 592"/>
                <a:gd name="T2" fmla="*/ 121 w 132"/>
                <a:gd name="T3" fmla="*/ 66 h 592"/>
                <a:gd name="T4" fmla="*/ 121 w 132"/>
                <a:gd name="T5" fmla="*/ 526 h 592"/>
                <a:gd name="T6" fmla="*/ 66 w 132"/>
                <a:gd name="T7" fmla="*/ 581 h 592"/>
                <a:gd name="T8" fmla="*/ 10 w 132"/>
                <a:gd name="T9" fmla="*/ 526 h 592"/>
                <a:gd name="T10" fmla="*/ 10 w 132"/>
                <a:gd name="T11" fmla="*/ 66 h 592"/>
                <a:gd name="T12" fmla="*/ 66 w 132"/>
                <a:gd name="T13" fmla="*/ 10 h 592"/>
                <a:gd name="T14" fmla="*/ 66 w 132"/>
                <a:gd name="T15" fmla="*/ 0 h 592"/>
                <a:gd name="T16" fmla="*/ 0 w 132"/>
                <a:gd name="T17" fmla="*/ 66 h 592"/>
                <a:gd name="T18" fmla="*/ 0 w 132"/>
                <a:gd name="T19" fmla="*/ 526 h 592"/>
                <a:gd name="T20" fmla="*/ 66 w 132"/>
                <a:gd name="T21" fmla="*/ 592 h 592"/>
                <a:gd name="T22" fmla="*/ 132 w 132"/>
                <a:gd name="T23" fmla="*/ 526 h 592"/>
                <a:gd name="T24" fmla="*/ 132 w 132"/>
                <a:gd name="T25" fmla="*/ 66 h 592"/>
                <a:gd name="T26" fmla="*/ 66 w 132"/>
                <a:gd name="T2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592">
                  <a:moveTo>
                    <a:pt x="66" y="10"/>
                  </a:moveTo>
                  <a:cubicBezTo>
                    <a:pt x="96" y="10"/>
                    <a:pt x="121" y="35"/>
                    <a:pt x="121" y="66"/>
                  </a:cubicBezTo>
                  <a:cubicBezTo>
                    <a:pt x="121" y="526"/>
                    <a:pt x="121" y="526"/>
                    <a:pt x="121" y="526"/>
                  </a:cubicBezTo>
                  <a:cubicBezTo>
                    <a:pt x="121" y="556"/>
                    <a:pt x="96" y="581"/>
                    <a:pt x="66" y="581"/>
                  </a:cubicBezTo>
                  <a:cubicBezTo>
                    <a:pt x="35" y="581"/>
                    <a:pt x="10" y="556"/>
                    <a:pt x="10" y="526"/>
                  </a:cubicBezTo>
                  <a:cubicBezTo>
                    <a:pt x="10" y="66"/>
                    <a:pt x="10" y="66"/>
                    <a:pt x="10" y="66"/>
                  </a:cubicBezTo>
                  <a:cubicBezTo>
                    <a:pt x="10" y="35"/>
                    <a:pt x="35" y="10"/>
                    <a:pt x="66" y="10"/>
                  </a:cubicBezTo>
                  <a:moveTo>
                    <a:pt x="66" y="0"/>
                  </a:moveTo>
                  <a:cubicBezTo>
                    <a:pt x="29" y="0"/>
                    <a:pt x="0" y="29"/>
                    <a:pt x="0" y="66"/>
                  </a:cubicBezTo>
                  <a:cubicBezTo>
                    <a:pt x="0" y="526"/>
                    <a:pt x="0" y="526"/>
                    <a:pt x="0" y="526"/>
                  </a:cubicBezTo>
                  <a:cubicBezTo>
                    <a:pt x="0" y="562"/>
                    <a:pt x="29" y="592"/>
                    <a:pt x="66" y="592"/>
                  </a:cubicBezTo>
                  <a:cubicBezTo>
                    <a:pt x="102" y="592"/>
                    <a:pt x="132" y="562"/>
                    <a:pt x="132" y="526"/>
                  </a:cubicBezTo>
                  <a:cubicBezTo>
                    <a:pt x="132" y="66"/>
                    <a:pt x="132" y="66"/>
                    <a:pt x="132" y="66"/>
                  </a:cubicBezTo>
                  <a:cubicBezTo>
                    <a:pt x="132" y="29"/>
                    <a:pt x="102" y="0"/>
                    <a:pt x="6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4" name="Freeform 21"/>
            <p:cNvSpPr>
              <a:spLocks noEditPoints="1"/>
            </p:cNvSpPr>
            <p:nvPr userDrawn="1"/>
          </p:nvSpPr>
          <p:spPr bwMode="auto">
            <a:xfrm>
              <a:off x="4249738" y="4402138"/>
              <a:ext cx="334963" cy="839787"/>
            </a:xfrm>
            <a:custGeom>
              <a:avLst/>
              <a:gdLst>
                <a:gd name="T0" fmla="*/ 53 w 106"/>
                <a:gd name="T1" fmla="*/ 10 h 264"/>
                <a:gd name="T2" fmla="*/ 95 w 106"/>
                <a:gd name="T3" fmla="*/ 53 h 264"/>
                <a:gd name="T4" fmla="*/ 95 w 106"/>
                <a:gd name="T5" fmla="*/ 211 h 264"/>
                <a:gd name="T6" fmla="*/ 53 w 106"/>
                <a:gd name="T7" fmla="*/ 254 h 264"/>
                <a:gd name="T8" fmla="*/ 11 w 106"/>
                <a:gd name="T9" fmla="*/ 211 h 264"/>
                <a:gd name="T10" fmla="*/ 11 w 106"/>
                <a:gd name="T11" fmla="*/ 53 h 264"/>
                <a:gd name="T12" fmla="*/ 53 w 106"/>
                <a:gd name="T13" fmla="*/ 10 h 264"/>
                <a:gd name="T14" fmla="*/ 53 w 106"/>
                <a:gd name="T15" fmla="*/ 0 h 264"/>
                <a:gd name="T16" fmla="*/ 0 w 106"/>
                <a:gd name="T17" fmla="*/ 53 h 264"/>
                <a:gd name="T18" fmla="*/ 0 w 106"/>
                <a:gd name="T19" fmla="*/ 211 h 264"/>
                <a:gd name="T20" fmla="*/ 53 w 106"/>
                <a:gd name="T21" fmla="*/ 264 h 264"/>
                <a:gd name="T22" fmla="*/ 106 w 106"/>
                <a:gd name="T23" fmla="*/ 211 h 264"/>
                <a:gd name="T24" fmla="*/ 106 w 106"/>
                <a:gd name="T25" fmla="*/ 53 h 264"/>
                <a:gd name="T26" fmla="*/ 53 w 106"/>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264">
                  <a:moveTo>
                    <a:pt x="53" y="10"/>
                  </a:moveTo>
                  <a:cubicBezTo>
                    <a:pt x="76" y="10"/>
                    <a:pt x="95" y="29"/>
                    <a:pt x="95" y="53"/>
                  </a:cubicBezTo>
                  <a:cubicBezTo>
                    <a:pt x="95" y="211"/>
                    <a:pt x="95" y="211"/>
                    <a:pt x="95" y="211"/>
                  </a:cubicBezTo>
                  <a:cubicBezTo>
                    <a:pt x="95" y="235"/>
                    <a:pt x="76" y="254"/>
                    <a:pt x="53" y="254"/>
                  </a:cubicBezTo>
                  <a:cubicBezTo>
                    <a:pt x="30" y="254"/>
                    <a:pt x="11" y="235"/>
                    <a:pt x="11" y="211"/>
                  </a:cubicBezTo>
                  <a:cubicBezTo>
                    <a:pt x="11" y="53"/>
                    <a:pt x="11" y="53"/>
                    <a:pt x="11" y="53"/>
                  </a:cubicBezTo>
                  <a:cubicBezTo>
                    <a:pt x="11" y="29"/>
                    <a:pt x="30" y="10"/>
                    <a:pt x="53" y="10"/>
                  </a:cubicBezTo>
                  <a:moveTo>
                    <a:pt x="53" y="0"/>
                  </a:moveTo>
                  <a:cubicBezTo>
                    <a:pt x="24" y="0"/>
                    <a:pt x="0" y="24"/>
                    <a:pt x="0" y="53"/>
                  </a:cubicBezTo>
                  <a:cubicBezTo>
                    <a:pt x="0" y="211"/>
                    <a:pt x="0" y="211"/>
                    <a:pt x="0" y="211"/>
                  </a:cubicBezTo>
                  <a:cubicBezTo>
                    <a:pt x="0" y="241"/>
                    <a:pt x="24" y="264"/>
                    <a:pt x="53" y="264"/>
                  </a:cubicBezTo>
                  <a:cubicBezTo>
                    <a:pt x="82" y="264"/>
                    <a:pt x="106" y="241"/>
                    <a:pt x="106" y="211"/>
                  </a:cubicBezTo>
                  <a:cubicBezTo>
                    <a:pt x="106" y="53"/>
                    <a:pt x="106" y="53"/>
                    <a:pt x="106" y="53"/>
                  </a:cubicBezTo>
                  <a:cubicBezTo>
                    <a:pt x="106" y="24"/>
                    <a:pt x="82" y="0"/>
                    <a:pt x="5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5" name="Freeform 22"/>
            <p:cNvSpPr>
              <a:spLocks noEditPoints="1"/>
            </p:cNvSpPr>
            <p:nvPr userDrawn="1"/>
          </p:nvSpPr>
          <p:spPr bwMode="auto">
            <a:xfrm>
              <a:off x="4752975" y="3748088"/>
              <a:ext cx="419100" cy="1881187"/>
            </a:xfrm>
            <a:custGeom>
              <a:avLst/>
              <a:gdLst>
                <a:gd name="T0" fmla="*/ 66 w 132"/>
                <a:gd name="T1" fmla="*/ 10 h 592"/>
                <a:gd name="T2" fmla="*/ 121 w 132"/>
                <a:gd name="T3" fmla="*/ 66 h 592"/>
                <a:gd name="T4" fmla="*/ 121 w 132"/>
                <a:gd name="T5" fmla="*/ 526 h 592"/>
                <a:gd name="T6" fmla="*/ 66 w 132"/>
                <a:gd name="T7" fmla="*/ 581 h 592"/>
                <a:gd name="T8" fmla="*/ 10 w 132"/>
                <a:gd name="T9" fmla="*/ 526 h 592"/>
                <a:gd name="T10" fmla="*/ 10 w 132"/>
                <a:gd name="T11" fmla="*/ 66 h 592"/>
                <a:gd name="T12" fmla="*/ 66 w 132"/>
                <a:gd name="T13" fmla="*/ 10 h 592"/>
                <a:gd name="T14" fmla="*/ 66 w 132"/>
                <a:gd name="T15" fmla="*/ 0 h 592"/>
                <a:gd name="T16" fmla="*/ 0 w 132"/>
                <a:gd name="T17" fmla="*/ 66 h 592"/>
                <a:gd name="T18" fmla="*/ 0 w 132"/>
                <a:gd name="T19" fmla="*/ 526 h 592"/>
                <a:gd name="T20" fmla="*/ 66 w 132"/>
                <a:gd name="T21" fmla="*/ 592 h 592"/>
                <a:gd name="T22" fmla="*/ 132 w 132"/>
                <a:gd name="T23" fmla="*/ 526 h 592"/>
                <a:gd name="T24" fmla="*/ 132 w 132"/>
                <a:gd name="T25" fmla="*/ 66 h 592"/>
                <a:gd name="T26" fmla="*/ 66 w 132"/>
                <a:gd name="T2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592">
                  <a:moveTo>
                    <a:pt x="66" y="10"/>
                  </a:moveTo>
                  <a:cubicBezTo>
                    <a:pt x="96" y="10"/>
                    <a:pt x="121" y="35"/>
                    <a:pt x="121" y="66"/>
                  </a:cubicBezTo>
                  <a:cubicBezTo>
                    <a:pt x="121" y="526"/>
                    <a:pt x="121" y="526"/>
                    <a:pt x="121" y="526"/>
                  </a:cubicBezTo>
                  <a:cubicBezTo>
                    <a:pt x="121" y="556"/>
                    <a:pt x="96" y="581"/>
                    <a:pt x="66" y="581"/>
                  </a:cubicBezTo>
                  <a:cubicBezTo>
                    <a:pt x="35" y="581"/>
                    <a:pt x="10" y="556"/>
                    <a:pt x="10" y="526"/>
                  </a:cubicBezTo>
                  <a:cubicBezTo>
                    <a:pt x="10" y="66"/>
                    <a:pt x="10" y="66"/>
                    <a:pt x="10" y="66"/>
                  </a:cubicBezTo>
                  <a:cubicBezTo>
                    <a:pt x="10" y="35"/>
                    <a:pt x="35" y="10"/>
                    <a:pt x="66" y="10"/>
                  </a:cubicBezTo>
                  <a:moveTo>
                    <a:pt x="66" y="0"/>
                  </a:moveTo>
                  <a:cubicBezTo>
                    <a:pt x="29" y="0"/>
                    <a:pt x="0" y="29"/>
                    <a:pt x="0" y="66"/>
                  </a:cubicBezTo>
                  <a:cubicBezTo>
                    <a:pt x="0" y="526"/>
                    <a:pt x="0" y="526"/>
                    <a:pt x="0" y="526"/>
                  </a:cubicBezTo>
                  <a:cubicBezTo>
                    <a:pt x="0" y="562"/>
                    <a:pt x="29" y="592"/>
                    <a:pt x="66" y="592"/>
                  </a:cubicBezTo>
                  <a:cubicBezTo>
                    <a:pt x="102" y="592"/>
                    <a:pt x="132" y="562"/>
                    <a:pt x="132" y="526"/>
                  </a:cubicBezTo>
                  <a:cubicBezTo>
                    <a:pt x="132" y="66"/>
                    <a:pt x="132" y="66"/>
                    <a:pt x="132" y="66"/>
                  </a:cubicBezTo>
                  <a:cubicBezTo>
                    <a:pt x="132" y="29"/>
                    <a:pt x="102" y="0"/>
                    <a:pt x="6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6" name="Freeform 23"/>
            <p:cNvSpPr>
              <a:spLocks/>
            </p:cNvSpPr>
            <p:nvPr userDrawn="1"/>
          </p:nvSpPr>
          <p:spPr bwMode="auto">
            <a:xfrm>
              <a:off x="9448800" y="4418013"/>
              <a:ext cx="419100" cy="1881187"/>
            </a:xfrm>
            <a:custGeom>
              <a:avLst/>
              <a:gdLst>
                <a:gd name="T0" fmla="*/ 66 w 132"/>
                <a:gd name="T1" fmla="*/ 592 h 592"/>
                <a:gd name="T2" fmla="*/ 66 w 132"/>
                <a:gd name="T3" fmla="*/ 592 h 592"/>
                <a:gd name="T4" fmla="*/ 0 w 132"/>
                <a:gd name="T5" fmla="*/ 526 h 592"/>
                <a:gd name="T6" fmla="*/ 0 w 132"/>
                <a:gd name="T7" fmla="*/ 66 h 592"/>
                <a:gd name="T8" fmla="*/ 66 w 132"/>
                <a:gd name="T9" fmla="*/ 0 h 592"/>
                <a:gd name="T10" fmla="*/ 66 w 132"/>
                <a:gd name="T11" fmla="*/ 0 h 592"/>
                <a:gd name="T12" fmla="*/ 132 w 132"/>
                <a:gd name="T13" fmla="*/ 66 h 592"/>
                <a:gd name="T14" fmla="*/ 132 w 132"/>
                <a:gd name="T15" fmla="*/ 526 h 592"/>
                <a:gd name="T16" fmla="*/ 66 w 132"/>
                <a:gd name="T1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2">
                  <a:moveTo>
                    <a:pt x="66" y="592"/>
                  </a:moveTo>
                  <a:cubicBezTo>
                    <a:pt x="66" y="592"/>
                    <a:pt x="66" y="592"/>
                    <a:pt x="66" y="592"/>
                  </a:cubicBezTo>
                  <a:cubicBezTo>
                    <a:pt x="29" y="592"/>
                    <a:pt x="0" y="563"/>
                    <a:pt x="0" y="526"/>
                  </a:cubicBezTo>
                  <a:cubicBezTo>
                    <a:pt x="0" y="66"/>
                    <a:pt x="0" y="66"/>
                    <a:pt x="0" y="66"/>
                  </a:cubicBezTo>
                  <a:cubicBezTo>
                    <a:pt x="0" y="30"/>
                    <a:pt x="29" y="0"/>
                    <a:pt x="66" y="0"/>
                  </a:cubicBezTo>
                  <a:cubicBezTo>
                    <a:pt x="66" y="0"/>
                    <a:pt x="66" y="0"/>
                    <a:pt x="66" y="0"/>
                  </a:cubicBezTo>
                  <a:cubicBezTo>
                    <a:pt x="102" y="0"/>
                    <a:pt x="132" y="30"/>
                    <a:pt x="132" y="66"/>
                  </a:cubicBezTo>
                  <a:cubicBezTo>
                    <a:pt x="132" y="526"/>
                    <a:pt x="132" y="526"/>
                    <a:pt x="132" y="526"/>
                  </a:cubicBezTo>
                  <a:cubicBezTo>
                    <a:pt x="132" y="563"/>
                    <a:pt x="102" y="592"/>
                    <a:pt x="66" y="5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7" name="Freeform 24"/>
            <p:cNvSpPr>
              <a:spLocks noEditPoints="1"/>
            </p:cNvSpPr>
            <p:nvPr userDrawn="1"/>
          </p:nvSpPr>
          <p:spPr bwMode="auto">
            <a:xfrm>
              <a:off x="6181725" y="4217988"/>
              <a:ext cx="333375" cy="839787"/>
            </a:xfrm>
            <a:custGeom>
              <a:avLst/>
              <a:gdLst>
                <a:gd name="T0" fmla="*/ 53 w 105"/>
                <a:gd name="T1" fmla="*/ 10 h 264"/>
                <a:gd name="T2" fmla="*/ 95 w 105"/>
                <a:gd name="T3" fmla="*/ 53 h 264"/>
                <a:gd name="T4" fmla="*/ 95 w 105"/>
                <a:gd name="T5" fmla="*/ 211 h 264"/>
                <a:gd name="T6" fmla="*/ 53 w 105"/>
                <a:gd name="T7" fmla="*/ 253 h 264"/>
                <a:gd name="T8" fmla="*/ 10 w 105"/>
                <a:gd name="T9" fmla="*/ 211 h 264"/>
                <a:gd name="T10" fmla="*/ 10 w 105"/>
                <a:gd name="T11" fmla="*/ 53 h 264"/>
                <a:gd name="T12" fmla="*/ 53 w 105"/>
                <a:gd name="T13" fmla="*/ 10 h 264"/>
                <a:gd name="T14" fmla="*/ 53 w 105"/>
                <a:gd name="T15" fmla="*/ 0 h 264"/>
                <a:gd name="T16" fmla="*/ 0 w 105"/>
                <a:gd name="T17" fmla="*/ 53 h 264"/>
                <a:gd name="T18" fmla="*/ 0 w 105"/>
                <a:gd name="T19" fmla="*/ 211 h 264"/>
                <a:gd name="T20" fmla="*/ 53 w 105"/>
                <a:gd name="T21" fmla="*/ 264 h 264"/>
                <a:gd name="T22" fmla="*/ 105 w 105"/>
                <a:gd name="T23" fmla="*/ 211 h 264"/>
                <a:gd name="T24" fmla="*/ 105 w 105"/>
                <a:gd name="T25" fmla="*/ 53 h 264"/>
                <a:gd name="T26" fmla="*/ 53 w 105"/>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264">
                  <a:moveTo>
                    <a:pt x="53" y="10"/>
                  </a:moveTo>
                  <a:cubicBezTo>
                    <a:pt x="76" y="10"/>
                    <a:pt x="95" y="29"/>
                    <a:pt x="95" y="53"/>
                  </a:cubicBezTo>
                  <a:cubicBezTo>
                    <a:pt x="95" y="211"/>
                    <a:pt x="95" y="211"/>
                    <a:pt x="95" y="211"/>
                  </a:cubicBezTo>
                  <a:cubicBezTo>
                    <a:pt x="95" y="235"/>
                    <a:pt x="76" y="253"/>
                    <a:pt x="53" y="253"/>
                  </a:cubicBezTo>
                  <a:cubicBezTo>
                    <a:pt x="29" y="253"/>
                    <a:pt x="10" y="235"/>
                    <a:pt x="10" y="211"/>
                  </a:cubicBezTo>
                  <a:cubicBezTo>
                    <a:pt x="10" y="53"/>
                    <a:pt x="10" y="53"/>
                    <a:pt x="10" y="53"/>
                  </a:cubicBezTo>
                  <a:cubicBezTo>
                    <a:pt x="10" y="29"/>
                    <a:pt x="29" y="10"/>
                    <a:pt x="53" y="10"/>
                  </a:cubicBezTo>
                  <a:moveTo>
                    <a:pt x="53" y="0"/>
                  </a:moveTo>
                  <a:cubicBezTo>
                    <a:pt x="23" y="0"/>
                    <a:pt x="0" y="23"/>
                    <a:pt x="0" y="53"/>
                  </a:cubicBezTo>
                  <a:cubicBezTo>
                    <a:pt x="0" y="211"/>
                    <a:pt x="0" y="211"/>
                    <a:pt x="0" y="211"/>
                  </a:cubicBezTo>
                  <a:cubicBezTo>
                    <a:pt x="0" y="240"/>
                    <a:pt x="23" y="264"/>
                    <a:pt x="53" y="264"/>
                  </a:cubicBezTo>
                  <a:cubicBezTo>
                    <a:pt x="82" y="264"/>
                    <a:pt x="105" y="240"/>
                    <a:pt x="105" y="211"/>
                  </a:cubicBezTo>
                  <a:cubicBezTo>
                    <a:pt x="105" y="53"/>
                    <a:pt x="105" y="53"/>
                    <a:pt x="105" y="53"/>
                  </a:cubicBezTo>
                  <a:cubicBezTo>
                    <a:pt x="105" y="23"/>
                    <a:pt x="82" y="0"/>
                    <a:pt x="5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8" name="Freeform 25"/>
            <p:cNvSpPr>
              <a:spLocks/>
            </p:cNvSpPr>
            <p:nvPr userDrawn="1"/>
          </p:nvSpPr>
          <p:spPr bwMode="auto">
            <a:xfrm>
              <a:off x="8328025" y="4703763"/>
              <a:ext cx="198438" cy="338137"/>
            </a:xfrm>
            <a:custGeom>
              <a:avLst/>
              <a:gdLst>
                <a:gd name="T0" fmla="*/ 31 w 63"/>
                <a:gd name="T1" fmla="*/ 106 h 106"/>
                <a:gd name="T2" fmla="*/ 31 w 63"/>
                <a:gd name="T3" fmla="*/ 106 h 106"/>
                <a:gd name="T4" fmla="*/ 0 w 63"/>
                <a:gd name="T5" fmla="*/ 74 h 106"/>
                <a:gd name="T6" fmla="*/ 0 w 63"/>
                <a:gd name="T7" fmla="*/ 32 h 106"/>
                <a:gd name="T8" fmla="*/ 31 w 63"/>
                <a:gd name="T9" fmla="*/ 0 h 106"/>
                <a:gd name="T10" fmla="*/ 31 w 63"/>
                <a:gd name="T11" fmla="*/ 0 h 106"/>
                <a:gd name="T12" fmla="*/ 63 w 63"/>
                <a:gd name="T13" fmla="*/ 32 h 106"/>
                <a:gd name="T14" fmla="*/ 63 w 63"/>
                <a:gd name="T15" fmla="*/ 74 h 106"/>
                <a:gd name="T16" fmla="*/ 31 w 63"/>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6">
                  <a:moveTo>
                    <a:pt x="31" y="106"/>
                  </a:moveTo>
                  <a:cubicBezTo>
                    <a:pt x="31" y="106"/>
                    <a:pt x="31" y="106"/>
                    <a:pt x="31" y="106"/>
                  </a:cubicBezTo>
                  <a:cubicBezTo>
                    <a:pt x="14" y="106"/>
                    <a:pt x="0" y="92"/>
                    <a:pt x="0" y="74"/>
                  </a:cubicBezTo>
                  <a:cubicBezTo>
                    <a:pt x="0" y="32"/>
                    <a:pt x="0" y="32"/>
                    <a:pt x="0" y="32"/>
                  </a:cubicBezTo>
                  <a:cubicBezTo>
                    <a:pt x="0" y="14"/>
                    <a:pt x="14" y="0"/>
                    <a:pt x="31" y="0"/>
                  </a:cubicBezTo>
                  <a:cubicBezTo>
                    <a:pt x="31" y="0"/>
                    <a:pt x="31" y="0"/>
                    <a:pt x="31" y="0"/>
                  </a:cubicBezTo>
                  <a:cubicBezTo>
                    <a:pt x="49" y="0"/>
                    <a:pt x="63" y="14"/>
                    <a:pt x="63" y="32"/>
                  </a:cubicBezTo>
                  <a:cubicBezTo>
                    <a:pt x="63" y="74"/>
                    <a:pt x="63" y="74"/>
                    <a:pt x="63" y="74"/>
                  </a:cubicBezTo>
                  <a:cubicBezTo>
                    <a:pt x="63" y="92"/>
                    <a:pt x="49" y="106"/>
                    <a:pt x="31"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49" name="Freeform 26"/>
            <p:cNvSpPr>
              <a:spLocks noEditPoints="1"/>
            </p:cNvSpPr>
            <p:nvPr userDrawn="1"/>
          </p:nvSpPr>
          <p:spPr bwMode="auto">
            <a:xfrm>
              <a:off x="5846763" y="4703763"/>
              <a:ext cx="198438" cy="338137"/>
            </a:xfrm>
            <a:custGeom>
              <a:avLst/>
              <a:gdLst>
                <a:gd name="T0" fmla="*/ 31 w 63"/>
                <a:gd name="T1" fmla="*/ 11 h 106"/>
                <a:gd name="T2" fmla="*/ 53 w 63"/>
                <a:gd name="T3" fmla="*/ 32 h 106"/>
                <a:gd name="T4" fmla="*/ 53 w 63"/>
                <a:gd name="T5" fmla="*/ 74 h 106"/>
                <a:gd name="T6" fmla="*/ 31 w 63"/>
                <a:gd name="T7" fmla="*/ 95 h 106"/>
                <a:gd name="T8" fmla="*/ 10 w 63"/>
                <a:gd name="T9" fmla="*/ 74 h 106"/>
                <a:gd name="T10" fmla="*/ 10 w 63"/>
                <a:gd name="T11" fmla="*/ 32 h 106"/>
                <a:gd name="T12" fmla="*/ 31 w 63"/>
                <a:gd name="T13" fmla="*/ 11 h 106"/>
                <a:gd name="T14" fmla="*/ 31 w 63"/>
                <a:gd name="T15" fmla="*/ 0 h 106"/>
                <a:gd name="T16" fmla="*/ 0 w 63"/>
                <a:gd name="T17" fmla="*/ 32 h 106"/>
                <a:gd name="T18" fmla="*/ 0 w 63"/>
                <a:gd name="T19" fmla="*/ 74 h 106"/>
                <a:gd name="T20" fmla="*/ 31 w 63"/>
                <a:gd name="T21" fmla="*/ 106 h 106"/>
                <a:gd name="T22" fmla="*/ 63 w 63"/>
                <a:gd name="T23" fmla="*/ 74 h 106"/>
                <a:gd name="T24" fmla="*/ 63 w 63"/>
                <a:gd name="T25" fmla="*/ 32 h 106"/>
                <a:gd name="T26" fmla="*/ 31 w 63"/>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6">
                  <a:moveTo>
                    <a:pt x="31" y="11"/>
                  </a:moveTo>
                  <a:cubicBezTo>
                    <a:pt x="43" y="11"/>
                    <a:pt x="53" y="20"/>
                    <a:pt x="53" y="32"/>
                  </a:cubicBezTo>
                  <a:cubicBezTo>
                    <a:pt x="53" y="74"/>
                    <a:pt x="53" y="74"/>
                    <a:pt x="53" y="74"/>
                  </a:cubicBezTo>
                  <a:cubicBezTo>
                    <a:pt x="53" y="86"/>
                    <a:pt x="43" y="95"/>
                    <a:pt x="31" y="95"/>
                  </a:cubicBezTo>
                  <a:cubicBezTo>
                    <a:pt x="20" y="95"/>
                    <a:pt x="10" y="86"/>
                    <a:pt x="10" y="74"/>
                  </a:cubicBezTo>
                  <a:cubicBezTo>
                    <a:pt x="10" y="32"/>
                    <a:pt x="10" y="32"/>
                    <a:pt x="10" y="32"/>
                  </a:cubicBezTo>
                  <a:cubicBezTo>
                    <a:pt x="10" y="20"/>
                    <a:pt x="20" y="11"/>
                    <a:pt x="31" y="11"/>
                  </a:cubicBezTo>
                  <a:moveTo>
                    <a:pt x="31" y="0"/>
                  </a:moveTo>
                  <a:cubicBezTo>
                    <a:pt x="14" y="0"/>
                    <a:pt x="0" y="14"/>
                    <a:pt x="0" y="32"/>
                  </a:cubicBezTo>
                  <a:cubicBezTo>
                    <a:pt x="0" y="74"/>
                    <a:pt x="0" y="74"/>
                    <a:pt x="0" y="74"/>
                  </a:cubicBezTo>
                  <a:cubicBezTo>
                    <a:pt x="0" y="92"/>
                    <a:pt x="14" y="106"/>
                    <a:pt x="31" y="106"/>
                  </a:cubicBezTo>
                  <a:cubicBezTo>
                    <a:pt x="49" y="106"/>
                    <a:pt x="63" y="92"/>
                    <a:pt x="63" y="74"/>
                  </a:cubicBezTo>
                  <a:cubicBezTo>
                    <a:pt x="63" y="32"/>
                    <a:pt x="63" y="32"/>
                    <a:pt x="63" y="32"/>
                  </a:cubicBezTo>
                  <a:cubicBezTo>
                    <a:pt x="63" y="14"/>
                    <a:pt x="49" y="0"/>
                    <a:pt x="3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0" name="Freeform 27"/>
            <p:cNvSpPr>
              <a:spLocks/>
            </p:cNvSpPr>
            <p:nvPr userDrawn="1"/>
          </p:nvSpPr>
          <p:spPr bwMode="auto">
            <a:xfrm>
              <a:off x="7854950" y="4687888"/>
              <a:ext cx="336550" cy="839787"/>
            </a:xfrm>
            <a:custGeom>
              <a:avLst/>
              <a:gdLst>
                <a:gd name="T0" fmla="*/ 53 w 106"/>
                <a:gd name="T1" fmla="*/ 264 h 264"/>
                <a:gd name="T2" fmla="*/ 53 w 106"/>
                <a:gd name="T3" fmla="*/ 264 h 264"/>
                <a:gd name="T4" fmla="*/ 0 w 106"/>
                <a:gd name="T5" fmla="*/ 211 h 264"/>
                <a:gd name="T6" fmla="*/ 0 w 106"/>
                <a:gd name="T7" fmla="*/ 53 h 264"/>
                <a:gd name="T8" fmla="*/ 53 w 106"/>
                <a:gd name="T9" fmla="*/ 0 h 264"/>
                <a:gd name="T10" fmla="*/ 53 w 106"/>
                <a:gd name="T11" fmla="*/ 0 h 264"/>
                <a:gd name="T12" fmla="*/ 106 w 106"/>
                <a:gd name="T13" fmla="*/ 53 h 264"/>
                <a:gd name="T14" fmla="*/ 106 w 106"/>
                <a:gd name="T15" fmla="*/ 211 h 264"/>
                <a:gd name="T16" fmla="*/ 53 w 106"/>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64">
                  <a:moveTo>
                    <a:pt x="53" y="264"/>
                  </a:moveTo>
                  <a:cubicBezTo>
                    <a:pt x="53" y="264"/>
                    <a:pt x="53" y="264"/>
                    <a:pt x="53" y="264"/>
                  </a:cubicBezTo>
                  <a:cubicBezTo>
                    <a:pt x="24" y="264"/>
                    <a:pt x="0" y="240"/>
                    <a:pt x="0" y="211"/>
                  </a:cubicBezTo>
                  <a:cubicBezTo>
                    <a:pt x="0" y="53"/>
                    <a:pt x="0" y="53"/>
                    <a:pt x="0" y="53"/>
                  </a:cubicBezTo>
                  <a:cubicBezTo>
                    <a:pt x="0" y="23"/>
                    <a:pt x="24" y="0"/>
                    <a:pt x="53" y="0"/>
                  </a:cubicBezTo>
                  <a:cubicBezTo>
                    <a:pt x="53" y="0"/>
                    <a:pt x="53" y="0"/>
                    <a:pt x="53" y="0"/>
                  </a:cubicBezTo>
                  <a:cubicBezTo>
                    <a:pt x="83" y="0"/>
                    <a:pt x="106" y="23"/>
                    <a:pt x="106" y="53"/>
                  </a:cubicBezTo>
                  <a:cubicBezTo>
                    <a:pt x="106" y="211"/>
                    <a:pt x="106" y="211"/>
                    <a:pt x="106" y="211"/>
                  </a:cubicBezTo>
                  <a:cubicBezTo>
                    <a:pt x="106" y="240"/>
                    <a:pt x="83" y="264"/>
                    <a:pt x="53" y="2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1" name="Freeform 28"/>
            <p:cNvSpPr>
              <a:spLocks/>
            </p:cNvSpPr>
            <p:nvPr userDrawn="1"/>
          </p:nvSpPr>
          <p:spPr bwMode="auto">
            <a:xfrm>
              <a:off x="6683375" y="3560763"/>
              <a:ext cx="417513" cy="1884362"/>
            </a:xfrm>
            <a:custGeom>
              <a:avLst/>
              <a:gdLst>
                <a:gd name="T0" fmla="*/ 66 w 132"/>
                <a:gd name="T1" fmla="*/ 593 h 593"/>
                <a:gd name="T2" fmla="*/ 66 w 132"/>
                <a:gd name="T3" fmla="*/ 593 h 593"/>
                <a:gd name="T4" fmla="*/ 0 w 132"/>
                <a:gd name="T5" fmla="*/ 527 h 593"/>
                <a:gd name="T6" fmla="*/ 0 w 132"/>
                <a:gd name="T7" fmla="*/ 67 h 593"/>
                <a:gd name="T8" fmla="*/ 66 w 132"/>
                <a:gd name="T9" fmla="*/ 0 h 593"/>
                <a:gd name="T10" fmla="*/ 66 w 132"/>
                <a:gd name="T11" fmla="*/ 0 h 593"/>
                <a:gd name="T12" fmla="*/ 132 w 132"/>
                <a:gd name="T13" fmla="*/ 67 h 593"/>
                <a:gd name="T14" fmla="*/ 132 w 132"/>
                <a:gd name="T15" fmla="*/ 527 h 593"/>
                <a:gd name="T16" fmla="*/ 66 w 132"/>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3">
                  <a:moveTo>
                    <a:pt x="66" y="593"/>
                  </a:moveTo>
                  <a:cubicBezTo>
                    <a:pt x="66" y="593"/>
                    <a:pt x="66" y="593"/>
                    <a:pt x="66" y="593"/>
                  </a:cubicBezTo>
                  <a:cubicBezTo>
                    <a:pt x="30" y="593"/>
                    <a:pt x="0" y="563"/>
                    <a:pt x="0" y="527"/>
                  </a:cubicBezTo>
                  <a:cubicBezTo>
                    <a:pt x="0" y="67"/>
                    <a:pt x="0" y="67"/>
                    <a:pt x="0" y="67"/>
                  </a:cubicBezTo>
                  <a:cubicBezTo>
                    <a:pt x="0" y="30"/>
                    <a:pt x="30" y="0"/>
                    <a:pt x="66" y="0"/>
                  </a:cubicBezTo>
                  <a:cubicBezTo>
                    <a:pt x="66" y="0"/>
                    <a:pt x="66" y="0"/>
                    <a:pt x="66" y="0"/>
                  </a:cubicBezTo>
                  <a:cubicBezTo>
                    <a:pt x="103" y="0"/>
                    <a:pt x="132" y="30"/>
                    <a:pt x="132" y="67"/>
                  </a:cubicBezTo>
                  <a:cubicBezTo>
                    <a:pt x="132" y="527"/>
                    <a:pt x="132" y="527"/>
                    <a:pt x="132" y="527"/>
                  </a:cubicBezTo>
                  <a:cubicBezTo>
                    <a:pt x="132" y="563"/>
                    <a:pt x="103" y="593"/>
                    <a:pt x="66" y="59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2" name="Freeform 29"/>
            <p:cNvSpPr>
              <a:spLocks/>
            </p:cNvSpPr>
            <p:nvPr userDrawn="1"/>
          </p:nvSpPr>
          <p:spPr bwMode="auto">
            <a:xfrm>
              <a:off x="7269163" y="4300538"/>
              <a:ext cx="420688" cy="1881187"/>
            </a:xfrm>
            <a:custGeom>
              <a:avLst/>
              <a:gdLst>
                <a:gd name="T0" fmla="*/ 66 w 133"/>
                <a:gd name="T1" fmla="*/ 592 h 592"/>
                <a:gd name="T2" fmla="*/ 66 w 133"/>
                <a:gd name="T3" fmla="*/ 592 h 592"/>
                <a:gd name="T4" fmla="*/ 0 w 133"/>
                <a:gd name="T5" fmla="*/ 526 h 592"/>
                <a:gd name="T6" fmla="*/ 0 w 133"/>
                <a:gd name="T7" fmla="*/ 66 h 592"/>
                <a:gd name="T8" fmla="*/ 66 w 133"/>
                <a:gd name="T9" fmla="*/ 0 h 592"/>
                <a:gd name="T10" fmla="*/ 66 w 133"/>
                <a:gd name="T11" fmla="*/ 0 h 592"/>
                <a:gd name="T12" fmla="*/ 133 w 133"/>
                <a:gd name="T13" fmla="*/ 66 h 592"/>
                <a:gd name="T14" fmla="*/ 133 w 133"/>
                <a:gd name="T15" fmla="*/ 526 h 592"/>
                <a:gd name="T16" fmla="*/ 66 w 133"/>
                <a:gd name="T1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92">
                  <a:moveTo>
                    <a:pt x="66" y="592"/>
                  </a:moveTo>
                  <a:cubicBezTo>
                    <a:pt x="66" y="592"/>
                    <a:pt x="66" y="592"/>
                    <a:pt x="66" y="592"/>
                  </a:cubicBezTo>
                  <a:cubicBezTo>
                    <a:pt x="30" y="592"/>
                    <a:pt x="0" y="563"/>
                    <a:pt x="0" y="526"/>
                  </a:cubicBezTo>
                  <a:cubicBezTo>
                    <a:pt x="0" y="66"/>
                    <a:pt x="0" y="66"/>
                    <a:pt x="0" y="66"/>
                  </a:cubicBezTo>
                  <a:cubicBezTo>
                    <a:pt x="0" y="30"/>
                    <a:pt x="30" y="0"/>
                    <a:pt x="66" y="0"/>
                  </a:cubicBezTo>
                  <a:cubicBezTo>
                    <a:pt x="66" y="0"/>
                    <a:pt x="66" y="0"/>
                    <a:pt x="66" y="0"/>
                  </a:cubicBezTo>
                  <a:cubicBezTo>
                    <a:pt x="103" y="0"/>
                    <a:pt x="133" y="30"/>
                    <a:pt x="133" y="66"/>
                  </a:cubicBezTo>
                  <a:cubicBezTo>
                    <a:pt x="133" y="526"/>
                    <a:pt x="133" y="526"/>
                    <a:pt x="133" y="526"/>
                  </a:cubicBezTo>
                  <a:cubicBezTo>
                    <a:pt x="133" y="563"/>
                    <a:pt x="103" y="592"/>
                    <a:pt x="66" y="5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3" name="Freeform 30"/>
            <p:cNvSpPr>
              <a:spLocks/>
            </p:cNvSpPr>
            <p:nvPr userDrawn="1"/>
          </p:nvSpPr>
          <p:spPr bwMode="auto">
            <a:xfrm>
              <a:off x="5662613" y="4887913"/>
              <a:ext cx="333375" cy="842962"/>
            </a:xfrm>
            <a:custGeom>
              <a:avLst/>
              <a:gdLst>
                <a:gd name="T0" fmla="*/ 53 w 105"/>
                <a:gd name="T1" fmla="*/ 265 h 265"/>
                <a:gd name="T2" fmla="*/ 53 w 105"/>
                <a:gd name="T3" fmla="*/ 265 h 265"/>
                <a:gd name="T4" fmla="*/ 0 w 105"/>
                <a:gd name="T5" fmla="*/ 212 h 265"/>
                <a:gd name="T6" fmla="*/ 0 w 105"/>
                <a:gd name="T7" fmla="*/ 53 h 265"/>
                <a:gd name="T8" fmla="*/ 53 w 105"/>
                <a:gd name="T9" fmla="*/ 0 h 265"/>
                <a:gd name="T10" fmla="*/ 53 w 105"/>
                <a:gd name="T11" fmla="*/ 0 h 265"/>
                <a:gd name="T12" fmla="*/ 105 w 105"/>
                <a:gd name="T13" fmla="*/ 53 h 265"/>
                <a:gd name="T14" fmla="*/ 105 w 105"/>
                <a:gd name="T15" fmla="*/ 212 h 265"/>
                <a:gd name="T16" fmla="*/ 53 w 105"/>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65">
                  <a:moveTo>
                    <a:pt x="53" y="265"/>
                  </a:moveTo>
                  <a:cubicBezTo>
                    <a:pt x="53" y="265"/>
                    <a:pt x="53" y="265"/>
                    <a:pt x="53" y="265"/>
                  </a:cubicBezTo>
                  <a:cubicBezTo>
                    <a:pt x="23" y="265"/>
                    <a:pt x="0" y="241"/>
                    <a:pt x="0" y="212"/>
                  </a:cubicBezTo>
                  <a:cubicBezTo>
                    <a:pt x="0" y="53"/>
                    <a:pt x="0" y="53"/>
                    <a:pt x="0" y="53"/>
                  </a:cubicBezTo>
                  <a:cubicBezTo>
                    <a:pt x="0" y="24"/>
                    <a:pt x="23" y="0"/>
                    <a:pt x="53" y="0"/>
                  </a:cubicBezTo>
                  <a:cubicBezTo>
                    <a:pt x="53" y="0"/>
                    <a:pt x="53" y="0"/>
                    <a:pt x="53" y="0"/>
                  </a:cubicBezTo>
                  <a:cubicBezTo>
                    <a:pt x="82" y="0"/>
                    <a:pt x="105" y="24"/>
                    <a:pt x="105" y="53"/>
                  </a:cubicBezTo>
                  <a:cubicBezTo>
                    <a:pt x="105" y="212"/>
                    <a:pt x="105" y="212"/>
                    <a:pt x="105" y="212"/>
                  </a:cubicBezTo>
                  <a:cubicBezTo>
                    <a:pt x="105" y="241"/>
                    <a:pt x="82" y="265"/>
                    <a:pt x="53" y="2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4" name="Freeform 31"/>
            <p:cNvSpPr>
              <a:spLocks/>
            </p:cNvSpPr>
            <p:nvPr userDrawn="1"/>
          </p:nvSpPr>
          <p:spPr bwMode="auto">
            <a:xfrm>
              <a:off x="5076825" y="4217988"/>
              <a:ext cx="417513" cy="1881187"/>
            </a:xfrm>
            <a:custGeom>
              <a:avLst/>
              <a:gdLst>
                <a:gd name="T0" fmla="*/ 66 w 132"/>
                <a:gd name="T1" fmla="*/ 592 h 592"/>
                <a:gd name="T2" fmla="*/ 66 w 132"/>
                <a:gd name="T3" fmla="*/ 592 h 592"/>
                <a:gd name="T4" fmla="*/ 0 w 132"/>
                <a:gd name="T5" fmla="*/ 526 h 592"/>
                <a:gd name="T6" fmla="*/ 0 w 132"/>
                <a:gd name="T7" fmla="*/ 66 h 592"/>
                <a:gd name="T8" fmla="*/ 66 w 132"/>
                <a:gd name="T9" fmla="*/ 0 h 592"/>
                <a:gd name="T10" fmla="*/ 66 w 132"/>
                <a:gd name="T11" fmla="*/ 0 h 592"/>
                <a:gd name="T12" fmla="*/ 132 w 132"/>
                <a:gd name="T13" fmla="*/ 66 h 592"/>
                <a:gd name="T14" fmla="*/ 132 w 132"/>
                <a:gd name="T15" fmla="*/ 526 h 592"/>
                <a:gd name="T16" fmla="*/ 66 w 132"/>
                <a:gd name="T1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92">
                  <a:moveTo>
                    <a:pt x="66" y="592"/>
                  </a:moveTo>
                  <a:cubicBezTo>
                    <a:pt x="66" y="592"/>
                    <a:pt x="66" y="592"/>
                    <a:pt x="66" y="592"/>
                  </a:cubicBezTo>
                  <a:cubicBezTo>
                    <a:pt x="29" y="592"/>
                    <a:pt x="0" y="562"/>
                    <a:pt x="0" y="526"/>
                  </a:cubicBezTo>
                  <a:cubicBezTo>
                    <a:pt x="0" y="66"/>
                    <a:pt x="0" y="66"/>
                    <a:pt x="0" y="66"/>
                  </a:cubicBezTo>
                  <a:cubicBezTo>
                    <a:pt x="0" y="29"/>
                    <a:pt x="29" y="0"/>
                    <a:pt x="66" y="0"/>
                  </a:cubicBezTo>
                  <a:cubicBezTo>
                    <a:pt x="66" y="0"/>
                    <a:pt x="66" y="0"/>
                    <a:pt x="66" y="0"/>
                  </a:cubicBezTo>
                  <a:cubicBezTo>
                    <a:pt x="102" y="0"/>
                    <a:pt x="132" y="29"/>
                    <a:pt x="132" y="66"/>
                  </a:cubicBezTo>
                  <a:cubicBezTo>
                    <a:pt x="132" y="526"/>
                    <a:pt x="132" y="526"/>
                    <a:pt x="132" y="526"/>
                  </a:cubicBezTo>
                  <a:cubicBezTo>
                    <a:pt x="132" y="562"/>
                    <a:pt x="102" y="592"/>
                    <a:pt x="66" y="5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5" name="Freeform 32"/>
            <p:cNvSpPr>
              <a:spLocks/>
            </p:cNvSpPr>
            <p:nvPr userDrawn="1"/>
          </p:nvSpPr>
          <p:spPr bwMode="auto">
            <a:xfrm>
              <a:off x="-3175" y="4335463"/>
              <a:ext cx="187325" cy="839787"/>
            </a:xfrm>
            <a:custGeom>
              <a:avLst/>
              <a:gdLst>
                <a:gd name="T0" fmla="*/ 6 w 59"/>
                <a:gd name="T1" fmla="*/ 0 h 264"/>
                <a:gd name="T2" fmla="*/ 0 w 59"/>
                <a:gd name="T3" fmla="*/ 0 h 264"/>
                <a:gd name="T4" fmla="*/ 0 w 59"/>
                <a:gd name="T5" fmla="*/ 264 h 264"/>
                <a:gd name="T6" fmla="*/ 6 w 59"/>
                <a:gd name="T7" fmla="*/ 264 h 264"/>
                <a:gd name="T8" fmla="*/ 59 w 59"/>
                <a:gd name="T9" fmla="*/ 211 h 264"/>
                <a:gd name="T10" fmla="*/ 59 w 59"/>
                <a:gd name="T11" fmla="*/ 53 h 264"/>
                <a:gd name="T12" fmla="*/ 6 w 59"/>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59" h="264">
                  <a:moveTo>
                    <a:pt x="6" y="0"/>
                  </a:moveTo>
                  <a:cubicBezTo>
                    <a:pt x="4" y="0"/>
                    <a:pt x="2" y="0"/>
                    <a:pt x="0" y="0"/>
                  </a:cubicBezTo>
                  <a:cubicBezTo>
                    <a:pt x="0" y="264"/>
                    <a:pt x="0" y="264"/>
                    <a:pt x="0" y="264"/>
                  </a:cubicBezTo>
                  <a:cubicBezTo>
                    <a:pt x="2" y="264"/>
                    <a:pt x="4" y="264"/>
                    <a:pt x="6" y="264"/>
                  </a:cubicBezTo>
                  <a:cubicBezTo>
                    <a:pt x="35" y="264"/>
                    <a:pt x="59" y="240"/>
                    <a:pt x="59" y="211"/>
                  </a:cubicBezTo>
                  <a:cubicBezTo>
                    <a:pt x="59" y="53"/>
                    <a:pt x="59" y="53"/>
                    <a:pt x="59" y="53"/>
                  </a:cubicBezTo>
                  <a:cubicBezTo>
                    <a:pt x="59" y="23"/>
                    <a:pt x="35" y="0"/>
                    <a:pt x="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6" name="Freeform 33"/>
            <p:cNvSpPr>
              <a:spLocks/>
            </p:cNvSpPr>
            <p:nvPr userDrawn="1"/>
          </p:nvSpPr>
          <p:spPr bwMode="auto">
            <a:xfrm>
              <a:off x="11926888" y="4418013"/>
              <a:ext cx="241300" cy="1881187"/>
            </a:xfrm>
            <a:custGeom>
              <a:avLst/>
              <a:gdLst>
                <a:gd name="T0" fmla="*/ 76 w 76"/>
                <a:gd name="T1" fmla="*/ 1 h 592"/>
                <a:gd name="T2" fmla="*/ 67 w 76"/>
                <a:gd name="T3" fmla="*/ 0 h 592"/>
                <a:gd name="T4" fmla="*/ 0 w 76"/>
                <a:gd name="T5" fmla="*/ 66 h 592"/>
                <a:gd name="T6" fmla="*/ 0 w 76"/>
                <a:gd name="T7" fmla="*/ 526 h 592"/>
                <a:gd name="T8" fmla="*/ 67 w 76"/>
                <a:gd name="T9" fmla="*/ 592 h 592"/>
                <a:gd name="T10" fmla="*/ 76 w 76"/>
                <a:gd name="T11" fmla="*/ 592 h 592"/>
                <a:gd name="T12" fmla="*/ 76 w 76"/>
                <a:gd name="T13" fmla="*/ 1 h 592"/>
              </a:gdLst>
              <a:ahLst/>
              <a:cxnLst>
                <a:cxn ang="0">
                  <a:pos x="T0" y="T1"/>
                </a:cxn>
                <a:cxn ang="0">
                  <a:pos x="T2" y="T3"/>
                </a:cxn>
                <a:cxn ang="0">
                  <a:pos x="T4" y="T5"/>
                </a:cxn>
                <a:cxn ang="0">
                  <a:pos x="T6" y="T7"/>
                </a:cxn>
                <a:cxn ang="0">
                  <a:pos x="T8" y="T9"/>
                </a:cxn>
                <a:cxn ang="0">
                  <a:pos x="T10" y="T11"/>
                </a:cxn>
                <a:cxn ang="0">
                  <a:pos x="T12" y="T13"/>
                </a:cxn>
              </a:cxnLst>
              <a:rect l="0" t="0" r="r" b="b"/>
              <a:pathLst>
                <a:path w="76" h="592">
                  <a:moveTo>
                    <a:pt x="76" y="1"/>
                  </a:moveTo>
                  <a:cubicBezTo>
                    <a:pt x="73" y="0"/>
                    <a:pt x="70" y="0"/>
                    <a:pt x="67" y="0"/>
                  </a:cubicBezTo>
                  <a:cubicBezTo>
                    <a:pt x="30" y="0"/>
                    <a:pt x="0" y="30"/>
                    <a:pt x="0" y="66"/>
                  </a:cubicBezTo>
                  <a:cubicBezTo>
                    <a:pt x="0" y="526"/>
                    <a:pt x="0" y="526"/>
                    <a:pt x="0" y="526"/>
                  </a:cubicBezTo>
                  <a:cubicBezTo>
                    <a:pt x="0" y="563"/>
                    <a:pt x="30" y="592"/>
                    <a:pt x="67" y="592"/>
                  </a:cubicBezTo>
                  <a:cubicBezTo>
                    <a:pt x="70" y="592"/>
                    <a:pt x="73" y="592"/>
                    <a:pt x="76" y="592"/>
                  </a:cubicBezTo>
                  <a:lnTo>
                    <a:pt x="76"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050"/>
            </a:p>
          </p:txBody>
        </p:sp>
      </p:grpSp>
      <p:sp>
        <p:nvSpPr>
          <p:cNvPr id="2" name="Title 1"/>
          <p:cNvSpPr>
            <a:spLocks noGrp="1"/>
          </p:cNvSpPr>
          <p:nvPr>
            <p:ph type="title" hasCustomPrompt="1"/>
          </p:nvPr>
        </p:nvSpPr>
        <p:spPr>
          <a:xfrm>
            <a:off x="1403648" y="1030288"/>
            <a:ext cx="6300704" cy="1476000"/>
          </a:xfrm>
        </p:spPr>
        <p:txBody>
          <a:bodyPr>
            <a:normAutofit/>
          </a:bodyPr>
          <a:lstStyle>
            <a:lvl1pPr algn="ctr">
              <a:defRPr sz="2699">
                <a:solidFill>
                  <a:schemeClr val="accent2"/>
                </a:solidFill>
              </a:defRPr>
            </a:lvl1pPr>
          </a:lstStyle>
          <a:p>
            <a:r>
              <a:rPr lang="nb-NO"/>
              <a:t>Click and type quote</a:t>
            </a:r>
            <a:endParaRPr lang="nb-NO"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nb-NO" smtClean="0"/>
              <a:pPr/>
              <a:t>‹#›</a:t>
            </a:fld>
            <a:endParaRPr lang="nb-NO" dirty="0"/>
          </a:p>
        </p:txBody>
      </p:sp>
      <p:cxnSp>
        <p:nvCxnSpPr>
          <p:cNvPr id="8" name="Straight Connector 7"/>
          <p:cNvCxnSpPr/>
          <p:nvPr userDrawn="1"/>
        </p:nvCxnSpPr>
        <p:spPr>
          <a:xfrm>
            <a:off x="539552" y="6120000"/>
            <a:ext cx="802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745" y="6269749"/>
            <a:ext cx="674824" cy="214655"/>
          </a:xfrm>
          <a:prstGeom prst="rect">
            <a:avLst/>
          </a:prstGeom>
        </p:spPr>
      </p:pic>
      <p:sp>
        <p:nvSpPr>
          <p:cNvPr id="6" name="Text Placeholder 9"/>
          <p:cNvSpPr>
            <a:spLocks noGrp="1"/>
          </p:cNvSpPr>
          <p:nvPr>
            <p:ph type="body" sz="quarter" idx="13" hasCustomPrompt="1"/>
          </p:nvPr>
        </p:nvSpPr>
        <p:spPr>
          <a:xfrm>
            <a:off x="1403397" y="2736001"/>
            <a:ext cx="6300704" cy="648395"/>
          </a:xfrm>
        </p:spPr>
        <p:txBody>
          <a:bodyPr/>
          <a:lstStyle>
            <a:lvl1pPr marL="0" indent="0" algn="ctr">
              <a:buFontTx/>
              <a:buNone/>
              <a:defRPr b="1">
                <a:solidFill>
                  <a:schemeClr val="bg1"/>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Name</a:t>
            </a:r>
            <a:endParaRPr lang="nb-NO" dirty="0"/>
          </a:p>
        </p:txBody>
      </p:sp>
      <p:sp>
        <p:nvSpPr>
          <p:cNvPr id="7" name="AutoShape 4"/>
          <p:cNvSpPr>
            <a:spLocks noChangeAspect="1" noChangeArrowheads="1" noTextEdit="1"/>
          </p:cNvSpPr>
          <p:nvPr userDrawn="1"/>
        </p:nvSpPr>
        <p:spPr bwMode="auto">
          <a:xfrm>
            <a:off x="0" y="3556765"/>
            <a:ext cx="9123765" cy="274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nb-NO" sz="1050" dirty="0"/>
          </a:p>
        </p:txBody>
      </p:sp>
    </p:spTree>
    <p:extLst>
      <p:ext uri="{BB962C8B-B14F-4D97-AF65-F5344CB8AC3E}">
        <p14:creationId xmlns:p14="http://schemas.microsoft.com/office/powerpoint/2010/main" val="33696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3648" y="1030288"/>
            <a:ext cx="6300704" cy="2326704"/>
          </a:xfrm>
        </p:spPr>
        <p:txBody>
          <a:bodyPr>
            <a:normAutofit/>
          </a:bodyPr>
          <a:lstStyle>
            <a:lvl1pPr algn="ctr">
              <a:defRPr sz="2699">
                <a:solidFill>
                  <a:schemeClr val="accent2"/>
                </a:solidFill>
              </a:defRPr>
            </a:lvl1pPr>
          </a:lstStyle>
          <a:p>
            <a:r>
              <a:rPr lang="nb-NO"/>
              <a:t>Click and type quote</a:t>
            </a:r>
            <a:endParaRPr lang="nb-NO"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nb-NO" smtClean="0"/>
              <a:pPr/>
              <a:t>‹#›</a:t>
            </a:fld>
            <a:endParaRPr lang="nb-NO" dirty="0"/>
          </a:p>
        </p:txBody>
      </p:sp>
      <p:sp>
        <p:nvSpPr>
          <p:cNvPr id="6" name="Text Placeholder 9"/>
          <p:cNvSpPr>
            <a:spLocks noGrp="1"/>
          </p:cNvSpPr>
          <p:nvPr>
            <p:ph type="body" sz="quarter" idx="13" hasCustomPrompt="1"/>
          </p:nvPr>
        </p:nvSpPr>
        <p:spPr>
          <a:xfrm>
            <a:off x="1403397" y="3572694"/>
            <a:ext cx="6300704" cy="648395"/>
          </a:xfrm>
        </p:spPr>
        <p:txBody>
          <a:bodyPr/>
          <a:lstStyle>
            <a:lvl1pPr marL="0" indent="0" algn="ctr">
              <a:buFontTx/>
              <a:buNone/>
              <a:defRPr b="1">
                <a:solidFill>
                  <a:schemeClr val="bg1"/>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Name</a:t>
            </a:r>
            <a:endParaRPr lang="nb-NO" dirty="0"/>
          </a:p>
        </p:txBody>
      </p:sp>
      <p:cxnSp>
        <p:nvCxnSpPr>
          <p:cNvPr id="8" name="Straight Connector 7"/>
          <p:cNvCxnSpPr/>
          <p:nvPr userDrawn="1"/>
        </p:nvCxnSpPr>
        <p:spPr>
          <a:xfrm>
            <a:off x="539552" y="6120000"/>
            <a:ext cx="802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745" y="6269749"/>
            <a:ext cx="674824" cy="214655"/>
          </a:xfrm>
          <a:prstGeom prst="rect">
            <a:avLst/>
          </a:prstGeom>
        </p:spPr>
      </p:pic>
    </p:spTree>
    <p:extLst>
      <p:ext uri="{BB962C8B-B14F-4D97-AF65-F5344CB8AC3E}">
        <p14:creationId xmlns:p14="http://schemas.microsoft.com/office/powerpoint/2010/main" val="1183735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3648" y="1030288"/>
            <a:ext cx="6300704" cy="2326704"/>
          </a:xfrm>
        </p:spPr>
        <p:txBody>
          <a:bodyPr>
            <a:normAutofit/>
          </a:bodyPr>
          <a:lstStyle>
            <a:lvl1pPr algn="ctr">
              <a:defRPr sz="2699">
                <a:solidFill>
                  <a:schemeClr val="accent1"/>
                </a:solidFill>
              </a:defRPr>
            </a:lvl1pPr>
          </a:lstStyle>
          <a:p>
            <a:r>
              <a:rPr lang="nb-NO"/>
              <a:t>Click and type quote</a:t>
            </a:r>
            <a:endParaRPr lang="nb-NO" dirty="0"/>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D14BCCD3-0010-4FBA-B965-2126ADC31932}" type="slidenum">
              <a:rPr lang="nb-NO" smtClean="0"/>
              <a:pPr/>
              <a:t>‹#›</a:t>
            </a:fld>
            <a:endParaRPr lang="nb-NO" dirty="0"/>
          </a:p>
        </p:txBody>
      </p:sp>
      <p:sp>
        <p:nvSpPr>
          <p:cNvPr id="6" name="Text Placeholder 9"/>
          <p:cNvSpPr>
            <a:spLocks noGrp="1"/>
          </p:cNvSpPr>
          <p:nvPr>
            <p:ph type="body" sz="quarter" idx="13" hasCustomPrompt="1"/>
          </p:nvPr>
        </p:nvSpPr>
        <p:spPr>
          <a:xfrm>
            <a:off x="1403397" y="3572694"/>
            <a:ext cx="6300704" cy="648395"/>
          </a:xfrm>
        </p:spPr>
        <p:txBody>
          <a:bodyPr/>
          <a:lstStyle>
            <a:lvl1pPr marL="0" indent="0" algn="ctr">
              <a:buFontTx/>
              <a:buNone/>
              <a:defRPr b="1">
                <a:solidFill>
                  <a:schemeClr val="tx2"/>
                </a:solidFill>
              </a:defRPr>
            </a:lvl1pPr>
            <a:lvl2pPr marL="192842" indent="0">
              <a:buFontTx/>
              <a:buNone/>
              <a:defRPr b="1">
                <a:solidFill>
                  <a:schemeClr val="accent4"/>
                </a:solidFill>
              </a:defRPr>
            </a:lvl2pPr>
            <a:lvl3pPr marL="385684" indent="0">
              <a:buFontTx/>
              <a:buNone/>
              <a:defRPr b="1">
                <a:solidFill>
                  <a:schemeClr val="accent4"/>
                </a:solidFill>
              </a:defRPr>
            </a:lvl3pPr>
            <a:lvl4pPr marL="578526" indent="0">
              <a:buFontTx/>
              <a:buNone/>
              <a:defRPr b="1">
                <a:solidFill>
                  <a:schemeClr val="accent4"/>
                </a:solidFill>
              </a:defRPr>
            </a:lvl4pPr>
            <a:lvl5pPr marL="771368" indent="0">
              <a:buFontTx/>
              <a:buNone/>
              <a:defRPr b="1">
                <a:solidFill>
                  <a:schemeClr val="accent4"/>
                </a:solidFill>
              </a:defRPr>
            </a:lvl5pPr>
          </a:lstStyle>
          <a:p>
            <a:pPr lvl="0"/>
            <a:r>
              <a:rPr lang="nb-NO"/>
              <a:t>Name</a:t>
            </a:r>
            <a:endParaRPr lang="nb-NO" dirty="0"/>
          </a:p>
        </p:txBody>
      </p:sp>
    </p:spTree>
    <p:extLst>
      <p:ext uri="{BB962C8B-B14F-4D97-AF65-F5344CB8AC3E}">
        <p14:creationId xmlns:p14="http://schemas.microsoft.com/office/powerpoint/2010/main" val="1207487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Slide_Whit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68001"/>
            <a:ext cx="6659166" cy="720000"/>
          </a:xfrm>
        </p:spPr>
        <p:txBody>
          <a:bodyPr/>
          <a:lstStyle>
            <a:lvl1pPr>
              <a:defRPr sz="2174">
                <a:solidFill>
                  <a:schemeClr val="accent1"/>
                </a:solidFill>
              </a:defRPr>
            </a:lvl1pPr>
          </a:lstStyle>
          <a:p>
            <a:r>
              <a:rPr lang="nb-NO"/>
              <a:t>Click to edit Master title style</a:t>
            </a:r>
            <a:endParaRPr lang="nb-NO" dirty="0"/>
          </a:p>
        </p:txBody>
      </p:sp>
      <p:sp>
        <p:nvSpPr>
          <p:cNvPr id="3" name="Subtitle 2"/>
          <p:cNvSpPr>
            <a:spLocks noGrp="1"/>
          </p:cNvSpPr>
          <p:nvPr>
            <p:ph type="subTitle" idx="1"/>
          </p:nvPr>
        </p:nvSpPr>
        <p:spPr>
          <a:xfrm>
            <a:off x="540000" y="2160000"/>
            <a:ext cx="6659166" cy="360000"/>
          </a:xfrm>
        </p:spPr>
        <p:txBody>
          <a:bodyPr/>
          <a:lstStyle>
            <a:lvl1pPr marL="0" indent="0" algn="l">
              <a:buNone/>
              <a:defRPr b="1">
                <a:solidFill>
                  <a:schemeClr val="tx2"/>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nb-NO"/>
              <a:t>Click to edit Master subtitle style</a:t>
            </a:r>
            <a:endParaRPr lang="nb-NO" dirty="0"/>
          </a:p>
        </p:txBody>
      </p:sp>
      <p:sp>
        <p:nvSpPr>
          <p:cNvPr id="21" name="Text Placeholder 20"/>
          <p:cNvSpPr>
            <a:spLocks noGrp="1"/>
          </p:cNvSpPr>
          <p:nvPr>
            <p:ph type="body" sz="quarter" idx="13" hasCustomPrompt="1"/>
          </p:nvPr>
        </p:nvSpPr>
        <p:spPr>
          <a:xfrm>
            <a:off x="540000" y="2664000"/>
            <a:ext cx="6659166"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Name, title</a:t>
            </a:r>
            <a:endParaRPr lang="nb-NO" dirty="0"/>
          </a:p>
        </p:txBody>
      </p:sp>
      <p:sp>
        <p:nvSpPr>
          <p:cNvPr id="22" name="Text Placeholder 20"/>
          <p:cNvSpPr>
            <a:spLocks noGrp="1"/>
          </p:cNvSpPr>
          <p:nvPr>
            <p:ph type="body" sz="quarter" idx="14" hasCustomPrompt="1"/>
          </p:nvPr>
        </p:nvSpPr>
        <p:spPr>
          <a:xfrm>
            <a:off x="540000" y="2880000"/>
            <a:ext cx="6659166" cy="216000"/>
          </a:xfrm>
        </p:spPr>
        <p:txBody>
          <a:bodyPr>
            <a:normAutofit/>
          </a:bodyPr>
          <a:lstStyle>
            <a:lvl1pPr marL="0" indent="0">
              <a:buNone/>
              <a:defRPr sz="1125">
                <a:solidFill>
                  <a:schemeClr val="tx2"/>
                </a:solidFill>
              </a:defRPr>
            </a:lvl1pPr>
            <a:lvl2pPr marL="192842" indent="0">
              <a:buNone/>
              <a:defRPr>
                <a:solidFill>
                  <a:schemeClr val="accent2"/>
                </a:solidFill>
              </a:defRPr>
            </a:lvl2pPr>
            <a:lvl3pPr marL="385684" indent="0">
              <a:buNone/>
              <a:defRPr>
                <a:solidFill>
                  <a:schemeClr val="accent2"/>
                </a:solidFill>
              </a:defRPr>
            </a:lvl3pPr>
            <a:lvl4pPr marL="578526" indent="0">
              <a:buNone/>
              <a:defRPr>
                <a:solidFill>
                  <a:schemeClr val="accent2"/>
                </a:solidFill>
              </a:defRPr>
            </a:lvl4pPr>
            <a:lvl5pPr marL="771368" indent="0">
              <a:buNone/>
              <a:defRPr>
                <a:solidFill>
                  <a:schemeClr val="accent2"/>
                </a:solidFill>
              </a:defRPr>
            </a:lvl5pPr>
          </a:lstStyle>
          <a:p>
            <a:pPr lvl="0"/>
            <a:r>
              <a:rPr lang="nb-NO"/>
              <a:t>Date</a:t>
            </a:r>
            <a:endParaRPr lang="nb-NO" dirty="0"/>
          </a:p>
        </p:txBody>
      </p:sp>
      <p:grpSp>
        <p:nvGrpSpPr>
          <p:cNvPr id="14" name="Group 13"/>
          <p:cNvGrpSpPr/>
          <p:nvPr userDrawn="1"/>
        </p:nvGrpSpPr>
        <p:grpSpPr>
          <a:xfrm>
            <a:off x="6983082" y="2896858"/>
            <a:ext cx="2159231" cy="3499627"/>
            <a:chOff x="6246813" y="2906713"/>
            <a:chExt cx="2879725" cy="3500437"/>
          </a:xfrm>
          <a:solidFill>
            <a:schemeClr val="accent1"/>
          </a:solidFill>
        </p:grpSpPr>
        <p:sp>
          <p:nvSpPr>
            <p:cNvPr id="15" name="Freeform 5"/>
            <p:cNvSpPr>
              <a:spLocks/>
            </p:cNvSpPr>
            <p:nvPr userDrawn="1"/>
          </p:nvSpPr>
          <p:spPr bwMode="auto">
            <a:xfrm>
              <a:off x="6697663" y="3783013"/>
              <a:ext cx="449263" cy="1122362"/>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6" name="Freeform 6"/>
            <p:cNvSpPr>
              <a:spLocks/>
            </p:cNvSpPr>
            <p:nvPr userDrawn="1"/>
          </p:nvSpPr>
          <p:spPr bwMode="auto">
            <a:xfrm>
              <a:off x="6246813" y="4430713"/>
              <a:ext cx="269875" cy="452437"/>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7" name="Freeform 7"/>
            <p:cNvSpPr>
              <a:spLocks/>
            </p:cNvSpPr>
            <p:nvPr userDrawn="1"/>
          </p:nvSpPr>
          <p:spPr bwMode="auto">
            <a:xfrm>
              <a:off x="7369176" y="2906713"/>
              <a:ext cx="561975" cy="251301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8" name="Freeform 8"/>
            <p:cNvSpPr>
              <a:spLocks/>
            </p:cNvSpPr>
            <p:nvPr userDrawn="1"/>
          </p:nvSpPr>
          <p:spPr bwMode="auto">
            <a:xfrm>
              <a:off x="8156576" y="3894138"/>
              <a:ext cx="560388" cy="251301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sp>
          <p:nvSpPr>
            <p:cNvPr id="19" name="Freeform 9"/>
            <p:cNvSpPr>
              <a:spLocks/>
            </p:cNvSpPr>
            <p:nvPr userDrawn="1"/>
          </p:nvSpPr>
          <p:spPr bwMode="auto">
            <a:xfrm>
              <a:off x="8942388" y="4414838"/>
              <a:ext cx="184150" cy="1112837"/>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5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60" y="503884"/>
            <a:ext cx="1133563" cy="371771"/>
          </a:xfrm>
          <a:prstGeom prst="rect">
            <a:avLst/>
          </a:prstGeom>
        </p:spPr>
      </p:pic>
    </p:spTree>
    <p:extLst>
      <p:ext uri="{BB962C8B-B14F-4D97-AF65-F5344CB8AC3E}">
        <p14:creationId xmlns:p14="http://schemas.microsoft.com/office/powerpoint/2010/main" val="390269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5" name="Rectangle 6"/>
          <p:cNvSpPr>
            <a:spLocks noGrp="1" noChangeArrowheads="1"/>
          </p:cNvSpPr>
          <p:nvPr>
            <p:ph type="sldNum" sz="quarter" idx="12"/>
          </p:nvPr>
        </p:nvSpPr>
        <p:spPr>
          <a:ln/>
        </p:spPr>
        <p:txBody>
          <a:bodyPr/>
          <a:lstStyle>
            <a:lvl1pPr>
              <a:defRPr/>
            </a:lvl1pPr>
          </a:lstStyle>
          <a:p>
            <a:pPr>
              <a:defRPr/>
            </a:pPr>
            <a:fld id="{691FD266-2196-4BCE-850D-86228AFAA9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4" name="Rectangle 6"/>
          <p:cNvSpPr>
            <a:spLocks noGrp="1" noChangeArrowheads="1"/>
          </p:cNvSpPr>
          <p:nvPr>
            <p:ph type="sldNum" sz="quarter" idx="12"/>
          </p:nvPr>
        </p:nvSpPr>
        <p:spPr>
          <a:ln/>
        </p:spPr>
        <p:txBody>
          <a:bodyPr/>
          <a:lstStyle>
            <a:lvl1pPr>
              <a:defRPr/>
            </a:lvl1pPr>
          </a:lstStyle>
          <a:p>
            <a:pPr>
              <a:defRPr/>
            </a:pPr>
            <a:fld id="{349854B9-A1D8-404D-AA21-380FB1C86A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91A2C227-4318-415C-BF0A-D85E5E2A14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NfN - NORSK NETTVERK FOR NÆRINGSEIENDOM </a:t>
            </a:r>
          </a:p>
        </p:txBody>
      </p:sp>
      <p:sp>
        <p:nvSpPr>
          <p:cNvPr id="7" name="Rectangle 6"/>
          <p:cNvSpPr>
            <a:spLocks noGrp="1" noChangeArrowheads="1"/>
          </p:cNvSpPr>
          <p:nvPr>
            <p:ph type="sldNum" sz="quarter" idx="12"/>
          </p:nvPr>
        </p:nvSpPr>
        <p:spPr>
          <a:ln/>
        </p:spPr>
        <p:txBody>
          <a:bodyPr/>
          <a:lstStyle>
            <a:lvl1pPr>
              <a:defRPr/>
            </a:lvl1pPr>
          </a:lstStyle>
          <a:p>
            <a:pPr>
              <a:defRPr/>
            </a:pPr>
            <a:fld id="{C7198040-E5DB-4D39-B11A-34729306F1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Klikk for å redigere tittelstil</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NfN - NORSK NETTVERK FOR NÆRINGSEIENDOM </a:t>
            </a:r>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DCDBC39-359D-4E5E-84E3-0A7A11E959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Klikk for å redigere tittelstil</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NfN - NORSK NETTVERK FOR NÆRINGSEIENDOM </a:t>
            </a: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237834-CEEF-4ACC-AB1D-67AF232006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ftr" sz="quarter" idx="3"/>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a:solidFill>
                  <a:schemeClr val="bg2"/>
                </a:solidFill>
                <a:latin typeface="Times New Roman" pitchFamily="18" charset="0"/>
              </a:defRPr>
            </a:lvl1pPr>
          </a:lstStyle>
          <a:p>
            <a:pPr>
              <a:defRPr/>
            </a:pPr>
            <a:endParaRPr lang="en-US" dirty="0"/>
          </a:p>
        </p:txBody>
      </p:sp>
      <p:sp>
        <p:nvSpPr>
          <p:cNvPr id="140291" name="Rectangle 3"/>
          <p:cNvSpPr>
            <a:spLocks noGrp="1" noChangeArrowheads="1"/>
          </p:cNvSpPr>
          <p:nvPr>
            <p:ph type="sldNum" sz="quarter" idx="4"/>
          </p:nvPr>
        </p:nvSpPr>
        <p:spPr bwMode="auto">
          <a:xfrm>
            <a:off x="7235825" y="6248400"/>
            <a:ext cx="14509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accent1"/>
                </a:solidFill>
                <a:latin typeface="Arial Black" pitchFamily="34" charset="0"/>
              </a:defRPr>
            </a:lvl1pPr>
          </a:lstStyle>
          <a:p>
            <a:pPr>
              <a:defRPr/>
            </a:pPr>
            <a:fld id="{47FE990A-964A-40C2-ACDC-6C3C65F85AE7}" type="slidenum">
              <a:rPr lang="en-US"/>
              <a:pPr>
                <a:defRPr/>
              </a:pPr>
              <a:t>‹#›</a:t>
            </a:fld>
            <a:endParaRPr lang="en-US"/>
          </a:p>
        </p:txBody>
      </p:sp>
      <p:grpSp>
        <p:nvGrpSpPr>
          <p:cNvPr id="6148" name="Group 4"/>
          <p:cNvGrpSpPr>
            <a:grpSpLocks/>
          </p:cNvGrpSpPr>
          <p:nvPr/>
        </p:nvGrpSpPr>
        <p:grpSpPr bwMode="auto">
          <a:xfrm>
            <a:off x="0" y="0"/>
            <a:ext cx="9144000" cy="546100"/>
            <a:chOff x="0" y="0"/>
            <a:chExt cx="5760" cy="344"/>
          </a:xfrm>
        </p:grpSpPr>
        <p:sp>
          <p:nvSpPr>
            <p:cNvPr id="1402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402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1402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402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403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403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grpSp>
      <p:sp>
        <p:nvSpPr>
          <p:cNvPr id="6149" name="Rectangle 14"/>
          <p:cNvSpPr>
            <a:spLocks noGrp="1" noChangeArrowheads="1"/>
          </p:cNvSpPr>
          <p:nvPr>
            <p:ph type="title"/>
          </p:nvPr>
        </p:nvSpPr>
        <p:spPr bwMode="auto">
          <a:xfrm>
            <a:off x="457200" y="914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Klikk for å redigere tittelstil</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140304" name="Rectangle 16"/>
          <p:cNvSpPr>
            <a:spLocks noGrp="1" noChangeArrowheads="1"/>
          </p:cNvSpPr>
          <p:nvPr>
            <p:ph type="dt" sz="half" idx="2"/>
          </p:nvPr>
        </p:nvSpPr>
        <p:spPr bwMode="auto">
          <a:xfrm>
            <a:off x="457200" y="6245225"/>
            <a:ext cx="1450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 name="TekstSylinder 17"/>
          <p:cNvSpPr txBox="1"/>
          <p:nvPr userDrawn="1"/>
        </p:nvSpPr>
        <p:spPr>
          <a:xfrm>
            <a:off x="457200" y="381000"/>
            <a:ext cx="8534400" cy="830997"/>
          </a:xfrm>
          <a:prstGeom prst="rect">
            <a:avLst/>
          </a:prstGeom>
          <a:noFill/>
        </p:spPr>
        <p:txBody>
          <a:bodyPr wrap="square" rtlCol="0">
            <a:spAutoFit/>
          </a:bodyPr>
          <a:lstStyle/>
          <a:p>
            <a:r>
              <a:rPr lang="nb-NO" sz="2400" b="1" dirty="0" err="1">
                <a:latin typeface="Times New Roman" pitchFamily="18" charset="0"/>
                <a:cs typeface="Times New Roman" pitchFamily="18" charset="0"/>
              </a:rPr>
              <a:t>NfN</a:t>
            </a:r>
            <a:r>
              <a:rPr lang="nb-NO" sz="2400" dirty="0"/>
              <a:t> – </a:t>
            </a:r>
            <a:r>
              <a:rPr lang="en-US" sz="2400" dirty="0">
                <a:latin typeface="Times New Roman" panose="02020603050405020304" pitchFamily="18" charset="0"/>
                <a:cs typeface="Times New Roman" panose="02020603050405020304" pitchFamily="18" charset="0"/>
              </a:rPr>
              <a:t>Norwegian Facility Management Network</a:t>
            </a:r>
            <a:br>
              <a:rPr lang="nb-NO" sz="3600" dirty="0"/>
            </a:br>
            <a:endParaRPr lang="nn-NO" sz="2400"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6659166" cy="720000"/>
          </a:xfrm>
          <a:prstGeom prst="rect">
            <a:avLst/>
          </a:prstGeom>
        </p:spPr>
        <p:txBody>
          <a:bodyPr vert="horz" lIns="0" tIns="0" rIns="0" bIns="0" rtlCol="0" anchor="b" anchorCtr="0">
            <a:normAutofit/>
          </a:bodyPr>
          <a:lstStyle/>
          <a:p>
            <a:r>
              <a:rPr lang="nb-NO"/>
              <a:t>Click to edit Master title style</a:t>
            </a:r>
            <a:endParaRPr lang="nb-NO" dirty="0"/>
          </a:p>
        </p:txBody>
      </p:sp>
      <p:sp>
        <p:nvSpPr>
          <p:cNvPr id="3" name="Text Placeholder 2"/>
          <p:cNvSpPr>
            <a:spLocks noGrp="1"/>
          </p:cNvSpPr>
          <p:nvPr>
            <p:ph type="body" idx="1"/>
          </p:nvPr>
        </p:nvSpPr>
        <p:spPr>
          <a:xfrm>
            <a:off x="540000" y="2088000"/>
            <a:ext cx="6660000" cy="3672000"/>
          </a:xfrm>
          <a:prstGeom prst="rect">
            <a:avLst/>
          </a:prstGeom>
        </p:spPr>
        <p:txBody>
          <a:bodyPr vert="horz" lIns="0" tIns="0" rIns="0" bIns="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6" name="Slide Number Placeholder 5"/>
          <p:cNvSpPr>
            <a:spLocks noGrp="1"/>
          </p:cNvSpPr>
          <p:nvPr>
            <p:ph type="sldNum" sz="quarter" idx="4"/>
          </p:nvPr>
        </p:nvSpPr>
        <p:spPr>
          <a:xfrm>
            <a:off x="540000" y="6264001"/>
            <a:ext cx="720000" cy="144000"/>
          </a:xfrm>
          <a:prstGeom prst="rect">
            <a:avLst/>
          </a:prstGeom>
        </p:spPr>
        <p:txBody>
          <a:bodyPr vert="horz" lIns="0" tIns="0" rIns="0" bIns="0" rtlCol="0" anchor="ctr"/>
          <a:lstStyle>
            <a:lvl1pPr algn="l">
              <a:defRPr sz="825">
                <a:solidFill>
                  <a:schemeClr val="accent4"/>
                </a:solidFill>
              </a:defRPr>
            </a:lvl1pPr>
          </a:lstStyle>
          <a:p>
            <a:fld id="{D14BCCD3-0010-4FBA-B965-2126ADC31932}" type="slidenum">
              <a:rPr lang="nb-NO" smtClean="0"/>
              <a:pPr/>
              <a:t>‹#›</a:t>
            </a:fld>
            <a:endParaRPr lang="nb-NO" dirty="0"/>
          </a:p>
        </p:txBody>
      </p:sp>
      <p:cxnSp>
        <p:nvCxnSpPr>
          <p:cNvPr id="13" name="Straight Connector 12"/>
          <p:cNvCxnSpPr/>
          <p:nvPr/>
        </p:nvCxnSpPr>
        <p:spPr>
          <a:xfrm>
            <a:off x="539552" y="6120000"/>
            <a:ext cx="8028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92728" y="6269614"/>
            <a:ext cx="674824" cy="214655"/>
          </a:xfrm>
          <a:prstGeom prst="rect">
            <a:avLst/>
          </a:prstGeom>
        </p:spPr>
      </p:pic>
      <p:sp>
        <p:nvSpPr>
          <p:cNvPr id="4" name="MSIPCMContentMarking" descr="{&quot;HashCode&quot;:1071427657,&quot;Placement&quot;:&quot;Footer&quot;,&quot;Top&quot;:519.467957,&quot;Left&quot;:444.409119,&quot;SlideWidth&quot;:960,&quot;SlideHeight&quot;:540}">
            <a:extLst>
              <a:ext uri="{FF2B5EF4-FFF2-40B4-BE49-F238E27FC236}">
                <a16:creationId xmlns:a16="http://schemas.microsoft.com/office/drawing/2014/main" id="{B23B88B0-AAB9-4C41-9EE0-8842DAE86184}"/>
              </a:ext>
            </a:extLst>
          </p:cNvPr>
          <p:cNvSpPr txBox="1"/>
          <p:nvPr userDrawn="1"/>
        </p:nvSpPr>
        <p:spPr>
          <a:xfrm>
            <a:off x="4231895" y="6669163"/>
            <a:ext cx="680210" cy="115389"/>
          </a:xfrm>
          <a:prstGeom prst="rect">
            <a:avLst/>
          </a:prstGeom>
          <a:noFill/>
        </p:spPr>
        <p:txBody>
          <a:bodyPr vert="horz" wrap="square" lIns="0" tIns="0" rIns="0" bIns="0" rtlCol="0" anchor="ctr" anchorCtr="1">
            <a:spAutoFit/>
          </a:bodyPr>
          <a:lstStyle/>
          <a:p>
            <a:pPr algn="ctr">
              <a:spcBef>
                <a:spcPts val="0"/>
              </a:spcBef>
              <a:spcAft>
                <a:spcPts val="0"/>
              </a:spcAft>
            </a:pPr>
            <a:r>
              <a:rPr lang="nb-NO" sz="750">
                <a:solidFill>
                  <a:srgbClr val="000000"/>
                </a:solidFill>
                <a:latin typeface="Calibri" panose="020F0502020204030204" pitchFamily="34" charset="0"/>
              </a:rPr>
              <a:t>Confidential</a:t>
            </a:r>
            <a:endParaRPr lang="nb-NO" sz="75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6600141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Lst>
  <p:txStyles>
    <p:titleStyle>
      <a:lvl1pPr algn="l" defTabSz="816364" rtl="0" eaLnBrk="1" latinLnBrk="0" hangingPunct="1">
        <a:spcBef>
          <a:spcPct val="0"/>
        </a:spcBef>
        <a:buNone/>
        <a:defRPr sz="1800" b="1" kern="1200">
          <a:solidFill>
            <a:schemeClr val="accent1"/>
          </a:solidFill>
          <a:latin typeface="+mj-lt"/>
          <a:ea typeface="+mj-ea"/>
          <a:cs typeface="+mj-cs"/>
        </a:defRPr>
      </a:lvl1pPr>
    </p:titleStyle>
    <p:bodyStyle>
      <a:lvl1pPr marL="161572" indent="-161572" algn="l" defTabSz="816364" rtl="0" eaLnBrk="1" latinLnBrk="0" hangingPunct="1">
        <a:spcBef>
          <a:spcPts val="1071"/>
        </a:spcBef>
        <a:buFont typeface="Arial" pitchFamily="34" charset="0"/>
        <a:buChar char="•"/>
        <a:defRPr sz="1425" kern="1200">
          <a:solidFill>
            <a:schemeClr val="tx1"/>
          </a:solidFill>
          <a:latin typeface="+mn-lt"/>
          <a:ea typeface="+mn-ea"/>
          <a:cs typeface="+mn-cs"/>
        </a:defRPr>
      </a:lvl1pPr>
      <a:lvl2pPr marL="353543" indent="-160702" algn="l" defTabSz="816364" rtl="0" eaLnBrk="1" latinLnBrk="0" hangingPunct="1">
        <a:spcBef>
          <a:spcPts val="0"/>
        </a:spcBef>
        <a:buFont typeface="Arial" pitchFamily="34" charset="0"/>
        <a:buChar char="–"/>
        <a:defRPr sz="1425" kern="1200">
          <a:solidFill>
            <a:schemeClr val="tx1"/>
          </a:solidFill>
          <a:latin typeface="+mn-lt"/>
          <a:ea typeface="+mn-ea"/>
          <a:cs typeface="+mn-cs"/>
        </a:defRPr>
      </a:lvl2pPr>
      <a:lvl3pPr marL="546385" indent="-160702" algn="l" defTabSz="816364" rtl="0" eaLnBrk="1" latinLnBrk="0" hangingPunct="1">
        <a:spcBef>
          <a:spcPts val="0"/>
        </a:spcBef>
        <a:buFont typeface="Arial" pitchFamily="34" charset="0"/>
        <a:buChar char="−"/>
        <a:defRPr sz="1425" kern="1200">
          <a:solidFill>
            <a:schemeClr val="tx1"/>
          </a:solidFill>
          <a:latin typeface="+mn-lt"/>
          <a:ea typeface="+mn-ea"/>
          <a:cs typeface="+mn-cs"/>
        </a:defRPr>
      </a:lvl3pPr>
      <a:lvl4pPr marL="739228" indent="-160702" algn="l" defTabSz="816364" rtl="0" eaLnBrk="1" latinLnBrk="0" hangingPunct="1">
        <a:spcBef>
          <a:spcPts val="0"/>
        </a:spcBef>
        <a:buFont typeface="Arial" pitchFamily="34" charset="0"/>
        <a:buChar char="−"/>
        <a:defRPr sz="1425" kern="1200">
          <a:solidFill>
            <a:schemeClr val="tx1"/>
          </a:solidFill>
          <a:latin typeface="+mn-lt"/>
          <a:ea typeface="+mn-ea"/>
          <a:cs typeface="+mn-cs"/>
        </a:defRPr>
      </a:lvl4pPr>
      <a:lvl5pPr marL="932070" indent="-160702" algn="l" defTabSz="816364" rtl="0" eaLnBrk="1" latinLnBrk="0" hangingPunct="1">
        <a:spcBef>
          <a:spcPts val="0"/>
        </a:spcBef>
        <a:buFont typeface="Arial" pitchFamily="34" charset="0"/>
        <a:buChar char="−"/>
        <a:defRPr sz="1425"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64" rtl="0" eaLnBrk="1" latinLnBrk="0" hangingPunct="1">
        <a:defRPr sz="1575" kern="1200">
          <a:solidFill>
            <a:schemeClr val="tx1"/>
          </a:solidFill>
          <a:latin typeface="+mn-lt"/>
          <a:ea typeface="+mn-ea"/>
          <a:cs typeface="+mn-cs"/>
        </a:defRPr>
      </a:lvl1pPr>
      <a:lvl2pPr marL="408182" algn="l" defTabSz="816364" rtl="0" eaLnBrk="1" latinLnBrk="0" hangingPunct="1">
        <a:defRPr sz="1575" kern="1200">
          <a:solidFill>
            <a:schemeClr val="tx1"/>
          </a:solidFill>
          <a:latin typeface="+mn-lt"/>
          <a:ea typeface="+mn-ea"/>
          <a:cs typeface="+mn-cs"/>
        </a:defRPr>
      </a:lvl2pPr>
      <a:lvl3pPr marL="816364" algn="l" defTabSz="816364" rtl="0" eaLnBrk="1" latinLnBrk="0" hangingPunct="1">
        <a:defRPr sz="1575" kern="1200">
          <a:solidFill>
            <a:schemeClr val="tx1"/>
          </a:solidFill>
          <a:latin typeface="+mn-lt"/>
          <a:ea typeface="+mn-ea"/>
          <a:cs typeface="+mn-cs"/>
        </a:defRPr>
      </a:lvl3pPr>
      <a:lvl4pPr marL="1224546" algn="l" defTabSz="816364" rtl="0" eaLnBrk="1" latinLnBrk="0" hangingPunct="1">
        <a:defRPr sz="1575" kern="1200">
          <a:solidFill>
            <a:schemeClr val="tx1"/>
          </a:solidFill>
          <a:latin typeface="+mn-lt"/>
          <a:ea typeface="+mn-ea"/>
          <a:cs typeface="+mn-cs"/>
        </a:defRPr>
      </a:lvl4pPr>
      <a:lvl5pPr marL="1632728" algn="l" defTabSz="816364" rtl="0" eaLnBrk="1" latinLnBrk="0" hangingPunct="1">
        <a:defRPr sz="1575" kern="1200">
          <a:solidFill>
            <a:schemeClr val="tx1"/>
          </a:solidFill>
          <a:latin typeface="+mn-lt"/>
          <a:ea typeface="+mn-ea"/>
          <a:cs typeface="+mn-cs"/>
        </a:defRPr>
      </a:lvl5pPr>
      <a:lvl6pPr marL="2040911" algn="l" defTabSz="816364" rtl="0" eaLnBrk="1" latinLnBrk="0" hangingPunct="1">
        <a:defRPr sz="1575" kern="1200">
          <a:solidFill>
            <a:schemeClr val="tx1"/>
          </a:solidFill>
          <a:latin typeface="+mn-lt"/>
          <a:ea typeface="+mn-ea"/>
          <a:cs typeface="+mn-cs"/>
        </a:defRPr>
      </a:lvl6pPr>
      <a:lvl7pPr marL="2449093" algn="l" defTabSz="816364" rtl="0" eaLnBrk="1" latinLnBrk="0" hangingPunct="1">
        <a:defRPr sz="1575" kern="1200">
          <a:solidFill>
            <a:schemeClr val="tx1"/>
          </a:solidFill>
          <a:latin typeface="+mn-lt"/>
          <a:ea typeface="+mn-ea"/>
          <a:cs typeface="+mn-cs"/>
        </a:defRPr>
      </a:lvl7pPr>
      <a:lvl8pPr marL="2857275" algn="l" defTabSz="816364" rtl="0" eaLnBrk="1" latinLnBrk="0" hangingPunct="1">
        <a:defRPr sz="1575" kern="1200">
          <a:solidFill>
            <a:schemeClr val="tx1"/>
          </a:solidFill>
          <a:latin typeface="+mn-lt"/>
          <a:ea typeface="+mn-ea"/>
          <a:cs typeface="+mn-cs"/>
        </a:defRPr>
      </a:lvl8pPr>
      <a:lvl9pPr marL="3265457" algn="l" defTabSz="816364"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200400" y="1916832"/>
            <a:ext cx="5943600" cy="2209800"/>
          </a:xfrm>
        </p:spPr>
        <p:txBody>
          <a:bodyPr/>
          <a:lstStyle/>
          <a:p>
            <a:pPr eaLnBrk="1" hangingPunct="1"/>
            <a:r>
              <a:rPr lang="nb-NO" sz="4800" b="1" noProof="0" dirty="0" err="1">
                <a:latin typeface="Times New Roman" panose="02020603050405020304" pitchFamily="18" charset="0"/>
                <a:cs typeface="Times New Roman" panose="02020603050405020304" pitchFamily="18" charset="0"/>
              </a:rPr>
              <a:t>NfN</a:t>
            </a:r>
            <a:br>
              <a:rPr lang="nb-NO" sz="4800" b="1" noProof="0" dirty="0">
                <a:latin typeface="Times New Roman" panose="02020603050405020304" pitchFamily="18" charset="0"/>
                <a:cs typeface="Times New Roman" panose="02020603050405020304" pitchFamily="18" charset="0"/>
              </a:rPr>
            </a:br>
            <a:br>
              <a:rPr lang="nb-NO" sz="3600" b="1" noProof="0" dirty="0">
                <a:latin typeface="Times New Roman" panose="02020603050405020304" pitchFamily="18" charset="0"/>
                <a:cs typeface="Times New Roman" panose="02020603050405020304" pitchFamily="18" charset="0"/>
              </a:rPr>
            </a:br>
            <a:r>
              <a:rPr lang="nb-NO" sz="2400" noProof="0" dirty="0">
                <a:latin typeface="Times New Roman" panose="02020603050405020304" pitchFamily="18" charset="0"/>
                <a:cs typeface="Times New Roman" panose="02020603050405020304" pitchFamily="18" charset="0"/>
              </a:rPr>
              <a:t>Norwegian </a:t>
            </a:r>
            <a:r>
              <a:rPr lang="nb-NO" sz="2400" noProof="0" dirty="0" err="1">
                <a:latin typeface="Times New Roman" panose="02020603050405020304" pitchFamily="18" charset="0"/>
                <a:cs typeface="Times New Roman" panose="02020603050405020304" pitchFamily="18" charset="0"/>
              </a:rPr>
              <a:t>Facility</a:t>
            </a:r>
            <a:r>
              <a:rPr lang="nb-NO" sz="2400" noProof="0" dirty="0">
                <a:latin typeface="Times New Roman" panose="02020603050405020304" pitchFamily="18" charset="0"/>
                <a:cs typeface="Times New Roman" panose="02020603050405020304" pitchFamily="18" charset="0"/>
              </a:rPr>
              <a:t> Management Network</a:t>
            </a:r>
            <a:endParaRPr lang="nb-NO" sz="2400" noProof="0" dirty="0">
              <a:latin typeface="Times New Roman" pitchFamily="18" charset="0"/>
            </a:endParaRPr>
          </a:p>
        </p:txBody>
      </p:sp>
      <p:sp>
        <p:nvSpPr>
          <p:cNvPr id="20483" name="Rectangle 3"/>
          <p:cNvSpPr>
            <a:spLocks noGrp="1" noChangeArrowheads="1"/>
          </p:cNvSpPr>
          <p:nvPr>
            <p:ph type="subTitle" idx="1"/>
          </p:nvPr>
        </p:nvSpPr>
        <p:spPr>
          <a:xfrm>
            <a:off x="539750" y="3860800"/>
            <a:ext cx="8135938" cy="1752600"/>
          </a:xfrm>
        </p:spPr>
        <p:txBody>
          <a:bodyPr/>
          <a:lstStyle/>
          <a:p>
            <a:pPr eaLnBrk="1" hangingPunct="1"/>
            <a:br>
              <a:rPr lang="nb-NO" noProof="0" dirty="0"/>
            </a:br>
            <a:endParaRPr lang="nb-NO" sz="2600" noProof="0" dirty="0"/>
          </a:p>
        </p:txBody>
      </p:sp>
      <p:sp>
        <p:nvSpPr>
          <p:cNvPr id="2" name="TextBox 1"/>
          <p:cNvSpPr txBox="1"/>
          <p:nvPr/>
        </p:nvSpPr>
        <p:spPr>
          <a:xfrm>
            <a:off x="539750" y="5013176"/>
            <a:ext cx="7173759" cy="892552"/>
          </a:xfrm>
          <a:prstGeom prst="rect">
            <a:avLst/>
          </a:prstGeom>
          <a:noFill/>
        </p:spPr>
        <p:txBody>
          <a:bodyPr wrap="none" rtlCol="0">
            <a:spAutoFit/>
          </a:bodyPr>
          <a:lstStyle/>
          <a:p>
            <a:r>
              <a:rPr lang="nb-NO" sz="3200" noProof="0" dirty="0"/>
              <a:t>Styrets årsberetning for driftsåret 2024</a:t>
            </a:r>
            <a:br>
              <a:rPr lang="nb-NO" sz="3200" noProof="0" dirty="0"/>
            </a:br>
            <a:r>
              <a:rPr lang="nb-NO" sz="2000" noProof="0" dirty="0" err="1"/>
              <a:t>NfN</a:t>
            </a:r>
            <a:r>
              <a:rPr lang="nb-NO" sz="2000" noProof="0" dirty="0"/>
              <a:t> Årsmøte 2025, 13. mars 2025</a:t>
            </a:r>
            <a:endParaRPr lang="nb-NO" sz="3200"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36DA-FB95-F49F-8AC6-C40354987D69}"/>
              </a:ext>
            </a:extLst>
          </p:cNvPr>
          <p:cNvSpPr>
            <a:spLocks noGrp="1"/>
          </p:cNvSpPr>
          <p:nvPr>
            <p:ph type="title"/>
          </p:nvPr>
        </p:nvSpPr>
        <p:spPr/>
        <p:txBody>
          <a:bodyPr/>
          <a:lstStyle/>
          <a:p>
            <a:r>
              <a:rPr lang="nb-NO" dirty="0"/>
              <a:t>Vedlegg</a:t>
            </a:r>
          </a:p>
        </p:txBody>
      </p:sp>
      <p:sp>
        <p:nvSpPr>
          <p:cNvPr id="3" name="Text Placeholder 2">
            <a:extLst>
              <a:ext uri="{FF2B5EF4-FFF2-40B4-BE49-F238E27FC236}">
                <a16:creationId xmlns:a16="http://schemas.microsoft.com/office/drawing/2014/main" id="{5C59B820-CA2C-0D40-96AD-F6E7FC4AE7BF}"/>
              </a:ext>
            </a:extLst>
          </p:cNvPr>
          <p:cNvSpPr>
            <a:spLocks noGrp="1"/>
          </p:cNvSpPr>
          <p:nvPr>
            <p:ph type="body" idx="1"/>
          </p:nvPr>
        </p:nvSpPr>
        <p:spPr/>
        <p:txBody>
          <a:bodyPr/>
          <a:lstStyle/>
          <a:p>
            <a:r>
              <a:rPr lang="nb-NO" dirty="0"/>
              <a:t>Medlemsaktiviteter fordelt på nettverk</a:t>
            </a:r>
          </a:p>
        </p:txBody>
      </p:sp>
      <p:sp>
        <p:nvSpPr>
          <p:cNvPr id="4" name="Footer Placeholder 3">
            <a:extLst>
              <a:ext uri="{FF2B5EF4-FFF2-40B4-BE49-F238E27FC236}">
                <a16:creationId xmlns:a16="http://schemas.microsoft.com/office/drawing/2014/main" id="{55D8A93A-ED70-6EF5-F5E3-0E051BD895E7}"/>
              </a:ext>
            </a:extLst>
          </p:cNvPr>
          <p:cNvSpPr>
            <a:spLocks noGrp="1"/>
          </p:cNvSpPr>
          <p:nvPr>
            <p:ph type="ftr" sz="quarter" idx="10"/>
          </p:nvPr>
        </p:nvSpPr>
        <p:spPr/>
        <p:txBody>
          <a:bodyPr/>
          <a:lstStyle/>
          <a:p>
            <a:pPr>
              <a:defRPr/>
            </a:pPr>
            <a:r>
              <a:rPr lang="nb-NO"/>
              <a:t>NfN - NORSK NETTVERK FOR NÆRINGSEIENDOM</a:t>
            </a:r>
            <a:r>
              <a:rPr lang="nb-NO" b="0">
                <a:solidFill>
                  <a:schemeClr val="accent1"/>
                </a:solidFill>
              </a:rPr>
              <a:t> </a:t>
            </a:r>
            <a:r>
              <a:rPr lang="nb-NO"/>
              <a:t>Norwegian Facility Management Network</a:t>
            </a:r>
            <a:endParaRPr lang="en-US" dirty="0"/>
          </a:p>
        </p:txBody>
      </p:sp>
      <p:sp>
        <p:nvSpPr>
          <p:cNvPr id="5" name="Slide Number Placeholder 4">
            <a:extLst>
              <a:ext uri="{FF2B5EF4-FFF2-40B4-BE49-F238E27FC236}">
                <a16:creationId xmlns:a16="http://schemas.microsoft.com/office/drawing/2014/main" id="{859F4370-64ED-4B18-C954-331C856A4473}"/>
              </a:ext>
            </a:extLst>
          </p:cNvPr>
          <p:cNvSpPr>
            <a:spLocks noGrp="1"/>
          </p:cNvSpPr>
          <p:nvPr>
            <p:ph type="sldNum" sz="quarter" idx="11"/>
          </p:nvPr>
        </p:nvSpPr>
        <p:spPr/>
        <p:txBody>
          <a:bodyPr/>
          <a:lstStyle/>
          <a:p>
            <a:pPr>
              <a:defRPr/>
            </a:pPr>
            <a:fld id="{B40BA32D-BE36-4C25-B6DC-AF44B9363262}" type="slidenum">
              <a:rPr lang="en-US" smtClean="0"/>
              <a:pPr>
                <a:defRPr/>
              </a:pPr>
              <a:t>10</a:t>
            </a:fld>
            <a:endParaRPr lang="en-US"/>
          </a:p>
        </p:txBody>
      </p:sp>
    </p:spTree>
    <p:extLst>
      <p:ext uri="{BB962C8B-B14F-4D97-AF65-F5344CB8AC3E}">
        <p14:creationId xmlns:p14="http://schemas.microsoft.com/office/powerpoint/2010/main" val="15477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7A82-99DD-116B-2DF4-2656A65FBE31}"/>
              </a:ext>
            </a:extLst>
          </p:cNvPr>
          <p:cNvSpPr>
            <a:spLocks noGrp="1"/>
          </p:cNvSpPr>
          <p:nvPr>
            <p:ph type="title"/>
          </p:nvPr>
        </p:nvSpPr>
        <p:spPr>
          <a:xfrm>
            <a:off x="457200" y="1099592"/>
            <a:ext cx="8229600" cy="457200"/>
          </a:xfrm>
        </p:spPr>
        <p:txBody>
          <a:bodyPr/>
          <a:lstStyle/>
          <a:p>
            <a:r>
              <a:rPr lang="nb-NO" sz="2400" b="1" dirty="0"/>
              <a:t>NfN nettverket for Workplace Management</a:t>
            </a:r>
          </a:p>
        </p:txBody>
      </p:sp>
      <p:graphicFrame>
        <p:nvGraphicFramePr>
          <p:cNvPr id="6" name="Content Placeholder 5">
            <a:extLst>
              <a:ext uri="{FF2B5EF4-FFF2-40B4-BE49-F238E27FC236}">
                <a16:creationId xmlns:a16="http://schemas.microsoft.com/office/drawing/2014/main" id="{D11FE1BF-D6D0-42C5-4262-B98A3E9B724D}"/>
              </a:ext>
            </a:extLst>
          </p:cNvPr>
          <p:cNvGraphicFramePr>
            <a:graphicFrameLocks noGrp="1"/>
          </p:cNvGraphicFramePr>
          <p:nvPr>
            <p:ph idx="1"/>
            <p:extLst>
              <p:ext uri="{D42A27DB-BD31-4B8C-83A1-F6EECF244321}">
                <p14:modId xmlns:p14="http://schemas.microsoft.com/office/powerpoint/2010/main" val="90258742"/>
              </p:ext>
            </p:extLst>
          </p:nvPr>
        </p:nvGraphicFramePr>
        <p:xfrm>
          <a:off x="578024" y="1988840"/>
          <a:ext cx="7987951" cy="3617808"/>
        </p:xfrm>
        <a:graphic>
          <a:graphicData uri="http://schemas.openxmlformats.org/drawingml/2006/table">
            <a:tbl>
              <a:tblPr firstRow="1" bandRow="1">
                <a:tableStyleId>{21E4AEA4-8DFA-4A89-87EB-49C32662AFE0}</a:tableStyleId>
              </a:tblPr>
              <a:tblGrid>
                <a:gridCol w="571128">
                  <a:extLst>
                    <a:ext uri="{9D8B030D-6E8A-4147-A177-3AD203B41FA5}">
                      <a16:colId xmlns:a16="http://schemas.microsoft.com/office/drawing/2014/main" val="115727247"/>
                    </a:ext>
                  </a:extLst>
                </a:gridCol>
                <a:gridCol w="3600400">
                  <a:extLst>
                    <a:ext uri="{9D8B030D-6E8A-4147-A177-3AD203B41FA5}">
                      <a16:colId xmlns:a16="http://schemas.microsoft.com/office/drawing/2014/main" val="2896210780"/>
                    </a:ext>
                  </a:extLst>
                </a:gridCol>
                <a:gridCol w="1944216">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3">
                  <a:extLst>
                    <a:ext uri="{9D8B030D-6E8A-4147-A177-3AD203B41FA5}">
                      <a16:colId xmlns:a16="http://schemas.microsoft.com/office/drawing/2014/main" val="2479964604"/>
                    </a:ext>
                  </a:extLst>
                </a:gridCol>
              </a:tblGrid>
              <a:tr h="2985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effectLst/>
                          <a:latin typeface="+mn-lt"/>
                          <a:ea typeface="Aptos" panose="020B0004020202020204" pitchFamily="34" charset="0"/>
                          <a:cs typeface="Times New Roman" panose="02020603050405020304" pitchFamily="18" charset="0"/>
                        </a:rPr>
                        <a:t>31.01</a:t>
                      </a:r>
                      <a:endParaRPr lang="nb-NO" sz="1200" b="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solidFill>
                            <a:schemeClr val="tx1"/>
                          </a:solidFill>
                          <a:effectLst/>
                          <a:latin typeface="+mn-lt"/>
                          <a:ea typeface="Aptos" panose="020B0004020202020204" pitchFamily="34" charset="0"/>
                          <a:cs typeface="Times New Roman" panose="02020603050405020304" pitchFamily="18" charset="0"/>
                        </a:rPr>
                        <a:t>Fremtidens arbeidsplass</a:t>
                      </a:r>
                    </a:p>
                  </a:txBody>
                  <a:tcPr/>
                </a:tc>
                <a:tc>
                  <a:txBody>
                    <a:bodyPr/>
                    <a:lstStyle/>
                    <a:p>
                      <a:r>
                        <a:rPr lang="nb-NO" sz="1200" i="0" noProof="0" dirty="0">
                          <a:latin typeface="+mn-lt"/>
                        </a:rPr>
                        <a:t>EY</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latin typeface="+mn-lt"/>
                        </a:rPr>
                        <a:t>Fysisk</a:t>
                      </a:r>
                      <a:endParaRPr lang="nb-NO" sz="1200" b="0" i="0" noProof="0" dirty="0">
                        <a:latin typeface="+mn-lt"/>
                      </a:endParaRPr>
                    </a:p>
                  </a:txBody>
                  <a:tcPr/>
                </a:tc>
                <a:tc>
                  <a:txBody>
                    <a:bodyPr/>
                    <a:lstStyle/>
                    <a:p>
                      <a:r>
                        <a:rPr lang="nb-NO" sz="1200" b="0" i="0" noProof="0" dirty="0">
                          <a:latin typeface="+mn-lt"/>
                        </a:rPr>
                        <a:t>61</a:t>
                      </a:r>
                    </a:p>
                  </a:txBody>
                  <a:tcPr/>
                </a:tc>
                <a:extLst>
                  <a:ext uri="{0D108BD9-81ED-4DB2-BD59-A6C34878D82A}">
                    <a16:rowId xmlns:a16="http://schemas.microsoft.com/office/drawing/2014/main" val="414850675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panose="02020603050405020304" pitchFamily="18" charset="0"/>
                        </a:rPr>
                        <a:t>23.05</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effectLst/>
                          <a:latin typeface="+mn-lt"/>
                          <a:ea typeface="Aptos" panose="020B0004020202020204" pitchFamily="34" charset="0"/>
                          <a:cs typeface="Times New Roman" panose="02020603050405020304" pitchFamily="18" charset="0"/>
                        </a:rPr>
                        <a:t>Ledelse – hva nå? Å holde flokken samlet når vi jobber fra hvor som helst, når som helst</a:t>
                      </a: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Multiconsult</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latin typeface="+mn-lt"/>
                        </a:rPr>
                        <a:t>67</a:t>
                      </a:r>
                      <a:endParaRPr lang="nb-NO" sz="1200" i="0" noProof="0" dirty="0">
                        <a:latin typeface="+mn-lt"/>
                      </a:endParaRPr>
                    </a:p>
                  </a:txBody>
                  <a:tcPr/>
                </a:tc>
                <a:extLst>
                  <a:ext uri="{0D108BD9-81ED-4DB2-BD59-A6C34878D82A}">
                    <a16:rowId xmlns:a16="http://schemas.microsoft.com/office/drawing/2014/main" val="266710608"/>
                  </a:ext>
                </a:extLst>
              </a:tr>
              <a:tr h="166648">
                <a:tc>
                  <a:txBody>
                    <a:bodyPr/>
                    <a:lstStyle/>
                    <a:p>
                      <a:r>
                        <a:rPr lang="nb-NO" sz="1200" i="0" noProof="0" dirty="0">
                          <a:effectLst/>
                          <a:latin typeface="+mn-lt"/>
                          <a:cs typeface="Times New Roman" panose="02020603050405020304" pitchFamily="18" charset="0"/>
                        </a:rPr>
                        <a:t>03.06</a:t>
                      </a:r>
                      <a:endParaRPr lang="nb-NO" sz="1200" i="0" noProof="0" dirty="0">
                        <a:latin typeface="+mn-lt"/>
                      </a:endParaRPr>
                    </a:p>
                  </a:txBody>
                  <a:tcPr/>
                </a:tc>
                <a:tc>
                  <a:txBody>
                    <a:bodyPr/>
                    <a:lstStyle/>
                    <a:p>
                      <a:r>
                        <a:rPr lang="nb-NO" sz="1200" b="1" i="0" noProof="0" dirty="0">
                          <a:effectLst/>
                          <a:latin typeface="+mn-lt"/>
                          <a:ea typeface="Aptos" panose="020B0004020202020204" pitchFamily="34" charset="0"/>
                          <a:cs typeface="Times New Roman" panose="02020603050405020304" pitchFamily="18" charset="0"/>
                        </a:rPr>
                        <a:t>Befaring Bydel Gamle Oslo</a:t>
                      </a:r>
                      <a:endParaRPr lang="nb-NO" sz="1200" b="1" i="0" noProof="0" dirty="0">
                        <a:latin typeface="+mn-lt"/>
                      </a:endParaRPr>
                    </a:p>
                  </a:txBody>
                  <a:tcPr/>
                </a:tc>
                <a:tc>
                  <a:txBody>
                    <a:bodyPr/>
                    <a:lstStyle/>
                    <a:p>
                      <a:r>
                        <a:rPr lang="nb-NO" sz="1200" i="0" noProof="0" dirty="0">
                          <a:latin typeface="+mn-lt"/>
                        </a:rPr>
                        <a:t>Bydel Gamle Oslo</a:t>
                      </a:r>
                    </a:p>
                  </a:txBody>
                  <a:tcPr/>
                </a:tc>
                <a:tc>
                  <a:txBody>
                    <a:bodyPr/>
                    <a:lstStyle/>
                    <a:p>
                      <a:r>
                        <a:rPr lang="nb-NO" sz="1200" i="0" noProof="0" dirty="0">
                          <a:latin typeface="+mn-lt"/>
                        </a:rPr>
                        <a:t>Fysisk </a:t>
                      </a:r>
                    </a:p>
                  </a:txBody>
                  <a:tcPr/>
                </a:tc>
                <a:tc>
                  <a:txBody>
                    <a:bodyPr/>
                    <a:lstStyle/>
                    <a:p>
                      <a:r>
                        <a:rPr lang="nb-NO" sz="1200" i="0" noProof="0" dirty="0">
                          <a:latin typeface="+mn-lt"/>
                        </a:rPr>
                        <a:t>25</a:t>
                      </a:r>
                    </a:p>
                  </a:txBody>
                  <a:tcPr/>
                </a:tc>
                <a:extLst>
                  <a:ext uri="{0D108BD9-81ED-4DB2-BD59-A6C34878D82A}">
                    <a16:rowId xmlns:a16="http://schemas.microsoft.com/office/drawing/2014/main" val="2181493237"/>
                  </a:ext>
                </a:extLst>
              </a:tr>
              <a:tr h="434814">
                <a:tc>
                  <a:txBody>
                    <a:bodyPr/>
                    <a:lstStyle/>
                    <a:p>
                      <a:r>
                        <a:rPr lang="nb-NO" sz="1200" i="0" noProof="0" dirty="0">
                          <a:latin typeface="+mn-lt"/>
                        </a:rPr>
                        <a:t>29.08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err="1">
                          <a:effectLst/>
                          <a:latin typeface="+mn-lt"/>
                          <a:ea typeface="Aptos" panose="020B0004020202020204" pitchFamily="34" charset="0"/>
                          <a:cs typeface="Times New Roman" panose="02020603050405020304" pitchFamily="18" charset="0"/>
                        </a:rPr>
                        <a:t>Biofilisk</a:t>
                      </a:r>
                      <a:r>
                        <a:rPr lang="nb-NO" sz="1200" b="1" i="0" noProof="0" dirty="0">
                          <a:effectLst/>
                          <a:latin typeface="+mn-lt"/>
                          <a:ea typeface="Aptos" panose="020B0004020202020204" pitchFamily="34" charset="0"/>
                          <a:cs typeface="Times New Roman" panose="02020603050405020304" pitchFamily="18" charset="0"/>
                        </a:rPr>
                        <a:t>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panose="02020603050405020304" pitchFamily="18" charset="0"/>
                        </a:rPr>
                        <a:t>Møteserie om </a:t>
                      </a:r>
                      <a:r>
                        <a:rPr lang="nb-NO" sz="1200" b="0" i="0" noProof="0" dirty="0" err="1">
                          <a:effectLst/>
                          <a:latin typeface="+mn-lt"/>
                          <a:ea typeface="Aptos" panose="020B0004020202020204" pitchFamily="34" charset="0"/>
                          <a:cs typeface="Times New Roman" panose="02020603050405020304" pitchFamily="18" charset="0"/>
                        </a:rPr>
                        <a:t>wellbeing</a:t>
                      </a:r>
                      <a:endParaRPr lang="nb-NO" sz="1200" b="0" i="0" noProof="0" dirty="0">
                        <a:effectLst/>
                        <a:latin typeface="+mn-lt"/>
                        <a:ea typeface="Aptos" panose="020B0004020202020204" pitchFamily="34" charset="0"/>
                        <a:cs typeface="Times New Roman" panose="02020603050405020304" pitchFamily="18" charset="0"/>
                      </a:endParaRPr>
                    </a:p>
                  </a:txBody>
                  <a:tcPr/>
                </a:tc>
                <a:tc>
                  <a:txBody>
                    <a:bodyPr/>
                    <a:lstStyle/>
                    <a:p>
                      <a:r>
                        <a:rPr lang="nb-NO" sz="1200" i="0" noProof="0" dirty="0">
                          <a:solidFill>
                            <a:schemeClr val="tx1"/>
                          </a:solidFill>
                          <a:effectLst/>
                          <a:latin typeface="+mn-lt"/>
                          <a:ea typeface="Aptos" panose="020B0004020202020204" pitchFamily="34" charset="0"/>
                          <a:cs typeface="Times New Roman" panose="02020603050405020304" pitchFamily="18" charset="0"/>
                        </a:rPr>
                        <a:t>LINK Arkitektur </a:t>
                      </a:r>
                      <a:endParaRPr lang="nb-NO" sz="1200" i="0" noProof="0" dirty="0">
                        <a:solidFill>
                          <a:schemeClr val="tx1"/>
                        </a:solidFill>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33</a:t>
                      </a:r>
                      <a:endParaRPr lang="nb-NO" sz="1200" i="0" noProof="0" dirty="0">
                        <a:latin typeface="+mn-lt"/>
                      </a:endParaRPr>
                    </a:p>
                  </a:txBody>
                  <a:tcPr/>
                </a:tc>
                <a:extLst>
                  <a:ext uri="{0D108BD9-81ED-4DB2-BD59-A6C34878D82A}">
                    <a16:rowId xmlns:a16="http://schemas.microsoft.com/office/drawing/2014/main" val="3735179468"/>
                  </a:ext>
                </a:extLst>
              </a:tr>
              <a:tr h="223002">
                <a:tc>
                  <a:txBody>
                    <a:bodyPr/>
                    <a:lstStyle/>
                    <a:p>
                      <a:r>
                        <a:rPr lang="nb-NO" sz="1200" i="0" noProof="0" dirty="0">
                          <a:latin typeface="+mn-lt"/>
                        </a:rPr>
                        <a:t>17.09</a:t>
                      </a:r>
                    </a:p>
                  </a:txBody>
                  <a:tcPr/>
                </a:tc>
                <a:tc>
                  <a:txBody>
                    <a:bodyPr/>
                    <a:lstStyle/>
                    <a:p>
                      <a:r>
                        <a:rPr lang="nb-NO" sz="1200" b="1" i="0" noProof="0" dirty="0">
                          <a:effectLst/>
                          <a:latin typeface="+mn-lt"/>
                          <a:ea typeface="Aptos" panose="020B0004020202020204" pitchFamily="34" charset="0"/>
                          <a:cs typeface="Times New Roman" panose="02020603050405020304" pitchFamily="18" charset="0"/>
                        </a:rPr>
                        <a:t>Kontraktsmodeller</a:t>
                      </a:r>
                    </a:p>
                  </a:txBody>
                  <a:tcPr/>
                </a:tc>
                <a:tc>
                  <a:txBody>
                    <a:bodyPr/>
                    <a:lstStyle/>
                    <a:p>
                      <a:r>
                        <a:rPr lang="nb-NO" sz="1200" i="0" noProof="0" dirty="0">
                          <a:latin typeface="+mn-lt"/>
                        </a:rPr>
                        <a:t>Equinor, ISS, Nordea, EY</a:t>
                      </a:r>
                    </a:p>
                  </a:txBody>
                  <a:tcPr/>
                </a:tc>
                <a:tc>
                  <a:txBody>
                    <a:bodyPr/>
                    <a:lstStyle/>
                    <a:p>
                      <a:r>
                        <a:rPr lang="nb-NO" sz="1200" i="0" noProof="0" dirty="0">
                          <a:latin typeface="+mn-lt"/>
                        </a:rPr>
                        <a:t>Fysisk</a:t>
                      </a:r>
                    </a:p>
                  </a:txBody>
                  <a:tcPr/>
                </a:tc>
                <a:tc>
                  <a:txBody>
                    <a:bodyPr/>
                    <a:lstStyle/>
                    <a:p>
                      <a:r>
                        <a:rPr lang="nb-NO" sz="1200" i="0" noProof="0" dirty="0">
                          <a:latin typeface="+mn-lt"/>
                        </a:rPr>
                        <a:t>28</a:t>
                      </a:r>
                    </a:p>
                  </a:txBody>
                  <a:tcPr/>
                </a:tc>
                <a:extLst>
                  <a:ext uri="{0D108BD9-81ED-4DB2-BD59-A6C34878D82A}">
                    <a16:rowId xmlns:a16="http://schemas.microsoft.com/office/drawing/2014/main" val="3529305810"/>
                  </a:ext>
                </a:extLst>
              </a:tr>
              <a:tr h="324095">
                <a:tc>
                  <a:txBody>
                    <a:bodyPr/>
                    <a:lstStyle/>
                    <a:p>
                      <a:r>
                        <a:rPr lang="nb-NO" sz="1200" i="0" noProof="0" dirty="0">
                          <a:effectLst/>
                          <a:latin typeface="+mn-lt"/>
                          <a:ea typeface="Aptos" panose="020B0004020202020204" pitchFamily="34" charset="0"/>
                          <a:cs typeface="Times New Roman" panose="02020603050405020304" pitchFamily="18" charset="0"/>
                        </a:rPr>
                        <a:t>26.09</a:t>
                      </a:r>
                      <a:endParaRPr lang="nb-NO" sz="1200" i="0" noProof="0" dirty="0">
                        <a:latin typeface="+mn-lt"/>
                      </a:endParaRPr>
                    </a:p>
                  </a:txBody>
                  <a:tcPr/>
                </a:tc>
                <a:tc>
                  <a:txBody>
                    <a:bodyPr/>
                    <a:lstStyle/>
                    <a:p>
                      <a:r>
                        <a:rPr lang="nb-NO" sz="1200" b="1" i="0" noProof="0" dirty="0">
                          <a:effectLst/>
                          <a:latin typeface="+mn-lt"/>
                          <a:ea typeface="Aptos" panose="020B0004020202020204" pitchFamily="34" charset="0"/>
                          <a:cs typeface="Times New Roman" panose="02020603050405020304" pitchFamily="18" charset="0"/>
                        </a:rPr>
                        <a:t>Akustikk</a:t>
                      </a:r>
                      <a:r>
                        <a:rPr lang="nb-NO" sz="1200" b="0" i="0" noProof="0" dirty="0">
                          <a:effectLst/>
                          <a:latin typeface="+mn-lt"/>
                          <a:ea typeface="Aptos" panose="020B0004020202020204" pitchFamily="34" charset="0"/>
                          <a:cs typeface="Times New Roman" panose="02020603050405020304" pitchFamily="18" charset="0"/>
                        </a:rPr>
                        <a:t> </a:t>
                      </a:r>
                    </a:p>
                    <a:p>
                      <a:r>
                        <a:rPr lang="nb-NO" sz="1200" b="0" i="0" noProof="0" dirty="0">
                          <a:effectLst/>
                          <a:latin typeface="+mn-lt"/>
                          <a:ea typeface="Aptos" panose="020B0004020202020204" pitchFamily="34" charset="0"/>
                          <a:cs typeface="Times New Roman" panose="02020603050405020304" pitchFamily="18" charset="0"/>
                        </a:rPr>
                        <a:t>Møteserie om well-being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LINK Arkitektur </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34</a:t>
                      </a:r>
                      <a:endParaRPr lang="nb-NO" sz="1200" i="0" noProof="0" dirty="0">
                        <a:latin typeface="+mn-lt"/>
                      </a:endParaRPr>
                    </a:p>
                  </a:txBody>
                  <a:tcPr/>
                </a:tc>
                <a:extLst>
                  <a:ext uri="{0D108BD9-81ED-4DB2-BD59-A6C34878D82A}">
                    <a16:rowId xmlns:a16="http://schemas.microsoft.com/office/drawing/2014/main" val="2525232691"/>
                  </a:ext>
                </a:extLst>
              </a:tr>
              <a:tr h="404777">
                <a:tc>
                  <a:txBody>
                    <a:bodyPr/>
                    <a:lstStyle/>
                    <a:p>
                      <a:r>
                        <a:rPr lang="nb-NO" sz="1200" i="0" noProof="0" dirty="0">
                          <a:effectLst/>
                          <a:latin typeface="+mn-lt"/>
                          <a:ea typeface="Aptos" panose="020B0004020202020204" pitchFamily="34" charset="0"/>
                          <a:cs typeface="Times New Roman" panose="02020603050405020304" pitchFamily="18" charset="0"/>
                        </a:rPr>
                        <a:t>23.10</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dk1"/>
                          </a:solidFill>
                          <a:effectLst/>
                          <a:latin typeface="+mn-lt"/>
                          <a:ea typeface="+mn-ea"/>
                          <a:cs typeface="+mn-cs"/>
                        </a:rPr>
                        <a:t>Digitalt velvære, hvordan jobbe smart i Microsoft 365?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panose="02020603050405020304" pitchFamily="18" charset="0"/>
                        </a:rPr>
                        <a:t>Møteserie om well-being</a:t>
                      </a: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Cloudway </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 </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58</a:t>
                      </a:r>
                      <a:endParaRPr lang="nb-NO" sz="1200" i="0" noProof="0" dirty="0">
                        <a:latin typeface="+mn-lt"/>
                      </a:endParaRPr>
                    </a:p>
                  </a:txBody>
                  <a:tcPr/>
                </a:tc>
                <a:extLst>
                  <a:ext uri="{0D108BD9-81ED-4DB2-BD59-A6C34878D82A}">
                    <a16:rowId xmlns:a16="http://schemas.microsoft.com/office/drawing/2014/main" val="4254045695"/>
                  </a:ext>
                </a:extLst>
              </a:tr>
              <a:tr h="384046">
                <a:tc>
                  <a:txBody>
                    <a:bodyPr/>
                    <a:lstStyle/>
                    <a:p>
                      <a:r>
                        <a:rPr lang="nb-NO" sz="1200" i="0" noProof="0" dirty="0">
                          <a:effectLst/>
                          <a:latin typeface="+mn-lt"/>
                          <a:ea typeface="Aptos" panose="020B0004020202020204" pitchFamily="34" charset="0"/>
                          <a:cs typeface="Times New Roman" panose="02020603050405020304" pitchFamily="18" charset="0"/>
                        </a:rPr>
                        <a:t>20.11</a:t>
                      </a:r>
                      <a:endParaRPr lang="nb-NO" sz="1200" i="0" noProof="0" dirty="0">
                        <a:latin typeface="+mn-lt"/>
                      </a:endParaRPr>
                    </a:p>
                  </a:txBody>
                  <a:tcPr/>
                </a:tc>
                <a:tc>
                  <a:txBody>
                    <a:bodyPr/>
                    <a:lstStyle/>
                    <a:p>
                      <a:r>
                        <a:rPr lang="nb-NO" sz="1200" b="1" i="0" noProof="0" dirty="0">
                          <a:effectLst/>
                          <a:latin typeface="+mn-lt"/>
                          <a:ea typeface="Aptos" panose="020B0004020202020204" pitchFamily="34" charset="0"/>
                          <a:cs typeface="Times New Roman" panose="02020603050405020304" pitchFamily="18" charset="0"/>
                        </a:rPr>
                        <a:t>Workplace Experience</a:t>
                      </a:r>
                      <a:r>
                        <a:rPr lang="nb-NO" sz="1200" b="0" i="0" noProof="0" dirty="0">
                          <a:effectLst/>
                          <a:latin typeface="+mn-lt"/>
                          <a:ea typeface="Aptos" panose="020B0004020202020204" pitchFamily="34" charset="0"/>
                          <a:cs typeface="Times New Roman" panose="02020603050405020304" pitchFamily="18" charset="0"/>
                        </a:rPr>
                        <a:t> </a:t>
                      </a:r>
                    </a:p>
                    <a:p>
                      <a:r>
                        <a:rPr lang="nb-NO" sz="1200" b="0" i="0" noProof="0" dirty="0">
                          <a:effectLst/>
                          <a:latin typeface="+mn-lt"/>
                          <a:ea typeface="Aptos" panose="020B0004020202020204" pitchFamily="34" charset="0"/>
                          <a:cs typeface="Times New Roman" panose="02020603050405020304" pitchFamily="18" charset="0"/>
                        </a:rPr>
                        <a:t>Møteserie om well-being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ISS, Nordea</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28</a:t>
                      </a:r>
                      <a:endParaRPr lang="nb-NO" sz="1200" i="0" noProof="0" dirty="0">
                        <a:latin typeface="+mn-lt"/>
                      </a:endParaRPr>
                    </a:p>
                  </a:txBody>
                  <a:tcPr/>
                </a:tc>
                <a:extLst>
                  <a:ext uri="{0D108BD9-81ED-4DB2-BD59-A6C34878D82A}">
                    <a16:rowId xmlns:a16="http://schemas.microsoft.com/office/drawing/2014/main" val="1560264873"/>
                  </a:ext>
                </a:extLst>
              </a:tr>
            </a:tbl>
          </a:graphicData>
        </a:graphic>
      </p:graphicFrame>
      <p:sp>
        <p:nvSpPr>
          <p:cNvPr id="5" name="Slide Number Placeholder 4">
            <a:extLst>
              <a:ext uri="{FF2B5EF4-FFF2-40B4-BE49-F238E27FC236}">
                <a16:creationId xmlns:a16="http://schemas.microsoft.com/office/drawing/2014/main" id="{D69C636F-E936-EFD2-7EA7-1E5C67367511}"/>
              </a:ext>
            </a:extLst>
          </p:cNvPr>
          <p:cNvSpPr>
            <a:spLocks noGrp="1"/>
          </p:cNvSpPr>
          <p:nvPr>
            <p:ph type="sldNum" sz="quarter" idx="11"/>
          </p:nvPr>
        </p:nvSpPr>
        <p:spPr/>
        <p:txBody>
          <a:bodyPr/>
          <a:lstStyle/>
          <a:p>
            <a:pPr>
              <a:defRPr/>
            </a:pPr>
            <a:fld id="{247B0619-9F6E-41AA-AAFB-FC9846E0271E}" type="slidenum">
              <a:rPr lang="nb-NO" noProof="0" smtClean="0"/>
              <a:pPr>
                <a:defRPr/>
              </a:pPr>
              <a:t>11</a:t>
            </a:fld>
            <a:endParaRPr lang="nb-NO" noProof="0" dirty="0"/>
          </a:p>
        </p:txBody>
      </p:sp>
    </p:spTree>
    <p:extLst>
      <p:ext uri="{BB962C8B-B14F-4D97-AF65-F5344CB8AC3E}">
        <p14:creationId xmlns:p14="http://schemas.microsoft.com/office/powerpoint/2010/main" val="392162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E990-CBB9-F826-5514-A4B6D44EC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2B431-1582-25B0-3F62-E69281F1D853}"/>
              </a:ext>
            </a:extLst>
          </p:cNvPr>
          <p:cNvSpPr>
            <a:spLocks noGrp="1"/>
          </p:cNvSpPr>
          <p:nvPr>
            <p:ph type="title"/>
          </p:nvPr>
        </p:nvSpPr>
        <p:spPr>
          <a:xfrm>
            <a:off x="457200" y="1412776"/>
            <a:ext cx="8229600" cy="288032"/>
          </a:xfrm>
        </p:spPr>
        <p:txBody>
          <a:bodyPr/>
          <a:lstStyle/>
          <a:p>
            <a:r>
              <a:rPr lang="nb-NO" sz="2400" b="1" noProof="0" dirty="0">
                <a:effectLst/>
                <a:ea typeface="Aptos" panose="020B0004020202020204" pitchFamily="34" charset="0"/>
                <a:cs typeface="Times New Roman" panose="02020603050405020304" pitchFamily="18" charset="0"/>
              </a:rPr>
              <a:t>N</a:t>
            </a:r>
            <a:r>
              <a:rPr lang="nb-NO" sz="2400" b="1" dirty="0" err="1">
                <a:ea typeface="Aptos" panose="020B0004020202020204" pitchFamily="34" charset="0"/>
                <a:cs typeface="Times New Roman" panose="02020603050405020304" pitchFamily="18" charset="0"/>
              </a:rPr>
              <a:t>fN</a:t>
            </a:r>
            <a:r>
              <a:rPr lang="nb-NO" sz="2400" b="1" dirty="0">
                <a:ea typeface="Aptos" panose="020B0004020202020204" pitchFamily="34" charset="0"/>
                <a:cs typeface="Times New Roman" panose="02020603050405020304" pitchFamily="18" charset="0"/>
              </a:rPr>
              <a:t> </a:t>
            </a:r>
            <a:r>
              <a:rPr lang="nb-NO" sz="2400" b="1" noProof="0" dirty="0">
                <a:effectLst/>
                <a:ea typeface="Aptos" panose="020B0004020202020204" pitchFamily="34" charset="0"/>
                <a:cs typeface="Times New Roman" panose="02020603050405020304" pitchFamily="18" charset="0"/>
              </a:rPr>
              <a:t>nettverket for Renhold</a:t>
            </a:r>
            <a:br>
              <a:rPr lang="nb-NO" sz="4400" b="1" noProof="0" dirty="0">
                <a:effectLst/>
                <a:latin typeface="Aptos" panose="020B0004020202020204" pitchFamily="34" charset="0"/>
                <a:ea typeface="Aptos" panose="020B0004020202020204" pitchFamily="34" charset="0"/>
                <a:cs typeface="Times New Roman" panose="02020603050405020304" pitchFamily="18" charset="0"/>
              </a:rPr>
            </a:br>
            <a:endParaRPr lang="nb-NO" noProof="0" dirty="0"/>
          </a:p>
        </p:txBody>
      </p:sp>
      <p:sp>
        <p:nvSpPr>
          <p:cNvPr id="5" name="Slide Number Placeholder 4">
            <a:extLst>
              <a:ext uri="{FF2B5EF4-FFF2-40B4-BE49-F238E27FC236}">
                <a16:creationId xmlns:a16="http://schemas.microsoft.com/office/drawing/2014/main" id="{E089ABAA-FF05-3125-1888-BA23ED30F60E}"/>
              </a:ext>
            </a:extLst>
          </p:cNvPr>
          <p:cNvSpPr>
            <a:spLocks noGrp="1"/>
          </p:cNvSpPr>
          <p:nvPr>
            <p:ph type="sldNum" sz="quarter" idx="11"/>
          </p:nvPr>
        </p:nvSpPr>
        <p:spPr/>
        <p:txBody>
          <a:bodyPr/>
          <a:lstStyle/>
          <a:p>
            <a:pPr>
              <a:defRPr/>
            </a:pPr>
            <a:fld id="{247B0619-9F6E-41AA-AAFB-FC9846E0271E}" type="slidenum">
              <a:rPr lang="nb-NO" noProof="0" smtClean="0"/>
              <a:pPr>
                <a:defRPr/>
              </a:pPr>
              <a:t>12</a:t>
            </a:fld>
            <a:endParaRPr lang="nb-NO" noProof="0" dirty="0"/>
          </a:p>
        </p:txBody>
      </p:sp>
      <p:graphicFrame>
        <p:nvGraphicFramePr>
          <p:cNvPr id="3" name="Table 2">
            <a:extLst>
              <a:ext uri="{FF2B5EF4-FFF2-40B4-BE49-F238E27FC236}">
                <a16:creationId xmlns:a16="http://schemas.microsoft.com/office/drawing/2014/main" id="{DE5DB69D-190D-49E9-C048-DFAE70F7DE4B}"/>
              </a:ext>
            </a:extLst>
          </p:cNvPr>
          <p:cNvGraphicFramePr>
            <a:graphicFrameLocks noGrp="1"/>
          </p:cNvGraphicFramePr>
          <p:nvPr>
            <p:extLst>
              <p:ext uri="{D42A27DB-BD31-4B8C-83A1-F6EECF244321}">
                <p14:modId xmlns:p14="http://schemas.microsoft.com/office/powerpoint/2010/main" val="4035445513"/>
              </p:ext>
            </p:extLst>
          </p:nvPr>
        </p:nvGraphicFramePr>
        <p:xfrm>
          <a:off x="593699" y="2060848"/>
          <a:ext cx="7956602" cy="3590404"/>
        </p:xfrm>
        <a:graphic>
          <a:graphicData uri="http://schemas.openxmlformats.org/drawingml/2006/table">
            <a:tbl>
              <a:tblPr firstRow="1" bandRow="1">
                <a:tableStyleId>{21E4AEA4-8DFA-4A89-87EB-49C32662AFE0}</a:tableStyleId>
              </a:tblPr>
              <a:tblGrid>
                <a:gridCol w="593925">
                  <a:extLst>
                    <a:ext uri="{9D8B030D-6E8A-4147-A177-3AD203B41FA5}">
                      <a16:colId xmlns:a16="http://schemas.microsoft.com/office/drawing/2014/main" val="3464822358"/>
                    </a:ext>
                  </a:extLst>
                </a:gridCol>
                <a:gridCol w="4266335">
                  <a:extLst>
                    <a:ext uri="{9D8B030D-6E8A-4147-A177-3AD203B41FA5}">
                      <a16:colId xmlns:a16="http://schemas.microsoft.com/office/drawing/2014/main" val="3353011356"/>
                    </a:ext>
                  </a:extLst>
                </a:gridCol>
                <a:gridCol w="1224136">
                  <a:extLst>
                    <a:ext uri="{9D8B030D-6E8A-4147-A177-3AD203B41FA5}">
                      <a16:colId xmlns:a16="http://schemas.microsoft.com/office/drawing/2014/main" val="710747297"/>
                    </a:ext>
                  </a:extLst>
                </a:gridCol>
                <a:gridCol w="936104">
                  <a:extLst>
                    <a:ext uri="{9D8B030D-6E8A-4147-A177-3AD203B41FA5}">
                      <a16:colId xmlns:a16="http://schemas.microsoft.com/office/drawing/2014/main" val="4293461084"/>
                    </a:ext>
                  </a:extLst>
                </a:gridCol>
                <a:gridCol w="936102">
                  <a:extLst>
                    <a:ext uri="{9D8B030D-6E8A-4147-A177-3AD203B41FA5}">
                      <a16:colId xmlns:a16="http://schemas.microsoft.com/office/drawing/2014/main" val="1083235682"/>
                    </a:ext>
                  </a:extLst>
                </a:gridCol>
              </a:tblGrid>
              <a:tr h="2985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1851017211"/>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tx1"/>
                          </a:solidFill>
                          <a:effectLst/>
                          <a:latin typeface="+mn-lt"/>
                          <a:cs typeface="Times New Roman" panose="02020603050405020304" pitchFamily="18" charset="0"/>
                        </a:rPr>
                        <a:t>1</a:t>
                      </a:r>
                      <a:r>
                        <a:rPr lang="nb-NO" sz="1200" b="0" i="0" noProof="0" dirty="0">
                          <a:solidFill>
                            <a:schemeClr val="tx1"/>
                          </a:solidFill>
                          <a:effectLst/>
                          <a:latin typeface="+mn-lt"/>
                          <a:cs typeface="Times New Roman" panose="02020603050405020304" pitchFamily="18" charset="0"/>
                        </a:rPr>
                        <a:t>6.01</a:t>
                      </a:r>
                      <a:endParaRPr lang="nb-NO" sz="1200" b="0" i="0" noProof="0" dirty="0">
                        <a:solidFill>
                          <a:schemeClr val="tx1"/>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200" b="1" i="0" noProof="0" dirty="0">
                          <a:effectLst/>
                          <a:latin typeface="+mn-lt"/>
                          <a:ea typeface="Aptos" panose="020B0004020202020204" pitchFamily="34" charset="0"/>
                          <a:cs typeface="Times New Roman"/>
                        </a:rPr>
                        <a:t>Hvordan får man med seg brukerne på digitaliseringsreisen? </a:t>
                      </a:r>
                    </a:p>
                    <a:p>
                      <a:pPr marL="0" marR="0" lvl="0" indent="0" algn="l" rtl="0" eaLnBrk="1" fontAlgn="auto" latinLnBrk="0" hangingPunct="1">
                        <a:lnSpc>
                          <a:spcPct val="100000"/>
                        </a:lnSpc>
                        <a:spcBef>
                          <a:spcPts val="0"/>
                        </a:spcBef>
                        <a:spcAft>
                          <a:spcPts val="0"/>
                        </a:spcAft>
                        <a:buClrTx/>
                        <a:buSzTx/>
                        <a:buFontTx/>
                        <a:buNone/>
                      </a:pPr>
                      <a:r>
                        <a:rPr lang="nb-NO" sz="1200" b="0" i="0" noProof="0" dirty="0">
                          <a:effectLst/>
                          <a:latin typeface="+mn-lt"/>
                          <a:ea typeface="Aptos" panose="020B0004020202020204" pitchFamily="34" charset="0"/>
                          <a:cs typeface="Times New Roman"/>
                        </a:rPr>
                        <a:t>Møteserie om renhold</a:t>
                      </a:r>
                      <a:endParaRPr lang="nb-NO" sz="1200" b="0" i="0" noProof="0" dirty="0">
                        <a:solidFill>
                          <a:schemeClr val="tx1"/>
                        </a:solidFill>
                        <a:latin typeface="+mn-lt"/>
                        <a:cs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err="1">
                          <a:latin typeface="+mn-lt"/>
                          <a:cs typeface="Times New Roman"/>
                        </a:rPr>
                        <a:t>Overvinne</a:t>
                      </a:r>
                      <a:endParaRPr lang="nb-NO" sz="1200" b="0" i="0" noProof="0" dirty="0">
                        <a:latin typeface="+mn-lt"/>
                        <a:cs typeface="Times New Roman"/>
                      </a:endParaRPr>
                    </a:p>
                    <a:p>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noProof="0" dirty="0">
                        <a:latin typeface="+mn-lt"/>
                      </a:endParaRPr>
                    </a:p>
                  </a:txBody>
                  <a:tcPr/>
                </a:tc>
                <a:tc>
                  <a:txBody>
                    <a:bodyPr/>
                    <a:lstStyle/>
                    <a:p>
                      <a:r>
                        <a:rPr lang="en-US" sz="1200" b="0" i="0" noProof="0" dirty="0">
                          <a:latin typeface="+mn-lt"/>
                        </a:rPr>
                        <a:t>7</a:t>
                      </a:r>
                      <a:r>
                        <a:rPr lang="nb-NO" sz="1200" b="0" i="0" noProof="0" dirty="0">
                          <a:latin typeface="+mn-lt"/>
                        </a:rPr>
                        <a:t>2</a:t>
                      </a:r>
                    </a:p>
                  </a:txBody>
                  <a:tcPr/>
                </a:tc>
                <a:extLst>
                  <a:ext uri="{0D108BD9-81ED-4DB2-BD59-A6C34878D82A}">
                    <a16:rowId xmlns:a16="http://schemas.microsoft.com/office/drawing/2014/main" val="4180566520"/>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effectLst/>
                          <a:latin typeface="+mn-lt"/>
                          <a:cs typeface="Times New Roman" panose="02020603050405020304" pitchFamily="18" charset="0"/>
                        </a:rPr>
                        <a:t>1</a:t>
                      </a:r>
                      <a:r>
                        <a:rPr lang="nb-NO" sz="1200" b="0" i="0" noProof="0" dirty="0">
                          <a:effectLst/>
                          <a:latin typeface="+mn-lt"/>
                          <a:cs typeface="Times New Roman" panose="02020603050405020304" pitchFamily="18" charset="0"/>
                        </a:rPr>
                        <a:t>3.02</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Hvordan arbeider 4Service med å bli ledende på </a:t>
                      </a:r>
                      <a:r>
                        <a:rPr lang="nb-NO" sz="1200" b="1" i="0" noProof="0" dirty="0" err="1">
                          <a:latin typeface="+mn-lt"/>
                        </a:rPr>
                        <a:t>roboter</a:t>
                      </a:r>
                      <a:r>
                        <a:rPr lang="nb-NO" sz="1200" b="1" i="0" noProof="0" dirty="0">
                          <a:effectLst/>
                          <a:latin typeface="+mn-lt"/>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a:rPr>
                        <a:t>Møteserie om renhold</a:t>
                      </a:r>
                      <a:endParaRPr lang="nb-NO" sz="1200" b="0" i="0" noProof="0" dirty="0">
                        <a:solidFill>
                          <a:schemeClr val="tx1"/>
                        </a:solidFill>
                        <a:latin typeface="+mn-lt"/>
                        <a:cs typeface="Times New Roman"/>
                      </a:endParaRPr>
                    </a:p>
                  </a:txBody>
                  <a:tcPr/>
                </a:tc>
                <a:tc>
                  <a:txBody>
                    <a:bodyPr/>
                    <a:lstStyle/>
                    <a:p>
                      <a:r>
                        <a:rPr lang="en-US" sz="1200" i="0" noProof="0" dirty="0">
                          <a:effectLst/>
                          <a:latin typeface="+mn-lt"/>
                          <a:cs typeface="Times New Roman" panose="02020603050405020304" pitchFamily="18" charset="0"/>
                        </a:rPr>
                        <a:t>E</a:t>
                      </a:r>
                      <a:r>
                        <a:rPr lang="nb-NO" sz="1200" i="0" noProof="0" dirty="0">
                          <a:effectLst/>
                          <a:latin typeface="+mn-lt"/>
                          <a:cs typeface="Times New Roman" panose="02020603050405020304" pitchFamily="18" charset="0"/>
                        </a:rPr>
                        <a:t>IR</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latin typeface="+mn-lt"/>
                        </a:rPr>
                        <a:t>66</a:t>
                      </a:r>
                      <a:endParaRPr lang="nb-NO" sz="1200" i="0" noProof="0" dirty="0">
                        <a:latin typeface="+mn-lt"/>
                      </a:endParaRPr>
                    </a:p>
                  </a:txBody>
                  <a:tcPr/>
                </a:tc>
                <a:extLst>
                  <a:ext uri="{0D108BD9-81ED-4DB2-BD59-A6C34878D82A}">
                    <a16:rowId xmlns:a16="http://schemas.microsoft.com/office/drawing/2014/main" val="3083017686"/>
                  </a:ext>
                </a:extLst>
              </a:tr>
              <a:tr h="166648">
                <a:tc>
                  <a:txBody>
                    <a:bodyPr/>
                    <a:lstStyle/>
                    <a:p>
                      <a:r>
                        <a:rPr lang="nb-NO" sz="1200" i="0" noProof="0" dirty="0">
                          <a:effectLst/>
                          <a:latin typeface="+mn-lt"/>
                          <a:cs typeface="Times New Roman" panose="02020603050405020304" pitchFamily="18" charset="0"/>
                        </a:rPr>
                        <a:t>12.03</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effectLst/>
                          <a:latin typeface="+mn-lt"/>
                          <a:ea typeface="Aptos" panose="020B0004020202020204" pitchFamily="34" charset="0"/>
                          <a:cs typeface="Times New Roman" panose="02020603050405020304" pitchFamily="18" charset="0"/>
                        </a:rPr>
                        <a:t>Helsegevinster ved økt digitalisering og robotisering av renholdet?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a:rPr>
                        <a:t>Møteserie om renhold</a:t>
                      </a:r>
                      <a:endParaRPr lang="nb-NO" sz="1200" b="0" i="0" noProof="0" dirty="0">
                        <a:solidFill>
                          <a:schemeClr val="tx1"/>
                        </a:solidFill>
                        <a:latin typeface="+mn-lt"/>
                        <a:cs typeface="Times New Roman"/>
                      </a:endParaRPr>
                    </a:p>
                  </a:txBody>
                  <a:tcPr/>
                </a:tc>
                <a:tc>
                  <a:txBody>
                    <a:bodyPr/>
                    <a:lstStyle/>
                    <a:p>
                      <a:r>
                        <a:rPr lang="en-US" sz="1200" i="0" noProof="0" dirty="0">
                          <a:latin typeface="+mn-lt"/>
                        </a:rPr>
                        <a:t>NSM</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p>
                      <a:endParaRPr lang="nb-NO" sz="1200" i="0" noProof="0" dirty="0">
                        <a:latin typeface="+mn-lt"/>
                      </a:endParaRPr>
                    </a:p>
                  </a:txBody>
                  <a:tcPr/>
                </a:tc>
                <a:tc>
                  <a:txBody>
                    <a:bodyPr/>
                    <a:lstStyle/>
                    <a:p>
                      <a:r>
                        <a:rPr lang="en-US" sz="1200" i="0" noProof="0" dirty="0">
                          <a:latin typeface="+mn-lt"/>
                        </a:rPr>
                        <a:t>5</a:t>
                      </a:r>
                      <a:r>
                        <a:rPr lang="nb-NO" sz="1200" i="0" noProof="0" dirty="0">
                          <a:latin typeface="+mn-lt"/>
                        </a:rPr>
                        <a:t>3</a:t>
                      </a:r>
                    </a:p>
                  </a:txBody>
                  <a:tcPr/>
                </a:tc>
                <a:extLst>
                  <a:ext uri="{0D108BD9-81ED-4DB2-BD59-A6C34878D82A}">
                    <a16:rowId xmlns:a16="http://schemas.microsoft.com/office/drawing/2014/main" val="1918600251"/>
                  </a:ext>
                </a:extLst>
              </a:tr>
              <a:tr h="484223">
                <a:tc>
                  <a:txBody>
                    <a:bodyPr/>
                    <a:lstStyle/>
                    <a:p>
                      <a:r>
                        <a:rPr lang="nb-NO" sz="1200" i="0" noProof="0" dirty="0">
                          <a:latin typeface="+mn-lt"/>
                        </a:rPr>
                        <a:t>10.04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IT-sikkerhet som viktig del av robotisering - vet du hvordan du forholder deg til deg?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a:rPr>
                        <a:t>Møteserie om renhold</a:t>
                      </a:r>
                      <a:endParaRPr lang="nb-NO" sz="1200" b="0" i="0" noProof="0" dirty="0">
                        <a:solidFill>
                          <a:schemeClr val="tx1"/>
                        </a:solidFill>
                        <a:latin typeface="+mn-lt"/>
                        <a:cs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dirty="0">
                          <a:latin typeface="+mn-lt"/>
                        </a:rPr>
                        <a:t>NSM</a:t>
                      </a:r>
                      <a:endParaRPr lang="nb-NO" sz="1200" i="0" noProof="0" dirty="0">
                        <a:latin typeface="+mn-lt"/>
                      </a:endParaRPr>
                    </a:p>
                    <a:p>
                      <a:endParaRPr lang="nb-NO" sz="1200" i="0" noProof="0" dirty="0">
                        <a:solidFill>
                          <a:schemeClr val="tx1"/>
                        </a:solidFill>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39</a:t>
                      </a:r>
                      <a:endParaRPr lang="nb-NO" sz="1200" i="0" noProof="0" dirty="0">
                        <a:latin typeface="+mn-lt"/>
                      </a:endParaRPr>
                    </a:p>
                  </a:txBody>
                  <a:tcPr/>
                </a:tc>
                <a:extLst>
                  <a:ext uri="{0D108BD9-81ED-4DB2-BD59-A6C34878D82A}">
                    <a16:rowId xmlns:a16="http://schemas.microsoft.com/office/drawing/2014/main" val="3800479791"/>
                  </a:ext>
                </a:extLst>
              </a:tr>
              <a:tr h="223002">
                <a:tc>
                  <a:txBody>
                    <a:bodyPr/>
                    <a:lstStyle/>
                    <a:p>
                      <a:r>
                        <a:rPr lang="nb-NO" sz="1200" i="0" noProof="0" dirty="0">
                          <a:latin typeface="+mn-lt"/>
                        </a:rPr>
                        <a:t>23.05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Paneldebatt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a:rPr>
                        <a:t>Møteserie om renhold</a:t>
                      </a:r>
                      <a:endParaRPr lang="nb-NO" sz="1200" b="0" i="0" noProof="0" dirty="0">
                        <a:solidFill>
                          <a:schemeClr val="tx1"/>
                        </a:solidFill>
                        <a:latin typeface="+mn-lt"/>
                        <a:cs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latin typeface="+mn-lt"/>
                        </a:rPr>
                        <a:t>4Service, DSS, Coor, NSM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p>
                      <a:endParaRPr lang="nb-NO" sz="1200" i="0" noProof="0" dirty="0">
                        <a:latin typeface="+mn-lt"/>
                      </a:endParaRPr>
                    </a:p>
                  </a:txBody>
                  <a:tcPr/>
                </a:tc>
                <a:tc>
                  <a:txBody>
                    <a:bodyPr/>
                    <a:lstStyle/>
                    <a:p>
                      <a:r>
                        <a:rPr lang="en-US" sz="1200" i="0" noProof="0" dirty="0">
                          <a:latin typeface="+mn-lt"/>
                        </a:rPr>
                        <a:t>2</a:t>
                      </a:r>
                      <a:r>
                        <a:rPr lang="nb-NO" sz="1200" i="0" noProof="0" dirty="0">
                          <a:latin typeface="+mn-lt"/>
                        </a:rPr>
                        <a:t>4</a:t>
                      </a:r>
                    </a:p>
                  </a:txBody>
                  <a:tcPr/>
                </a:tc>
                <a:extLst>
                  <a:ext uri="{0D108BD9-81ED-4DB2-BD59-A6C34878D82A}">
                    <a16:rowId xmlns:a16="http://schemas.microsoft.com/office/drawing/2014/main" val="1745743278"/>
                  </a:ext>
                </a:extLst>
              </a:tr>
              <a:tr h="212308">
                <a:tc>
                  <a:txBody>
                    <a:bodyPr/>
                    <a:lstStyle/>
                    <a:p>
                      <a:r>
                        <a:rPr lang="en-US" sz="1200" i="0" noProof="0" dirty="0">
                          <a:effectLst/>
                          <a:latin typeface="+mn-lt"/>
                          <a:cs typeface="Times New Roman" panose="02020603050405020304" pitchFamily="18" charset="0"/>
                        </a:rPr>
                        <a:t>1</a:t>
                      </a:r>
                      <a:r>
                        <a:rPr lang="nb-NO" sz="1200" i="0" noProof="0" dirty="0">
                          <a:effectLst/>
                          <a:latin typeface="+mn-lt"/>
                          <a:cs typeface="Times New Roman" panose="02020603050405020304" pitchFamily="18" charset="0"/>
                        </a:rPr>
                        <a:t>4.11</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Hva skal renhold koste?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dirty="0" err="1">
                          <a:latin typeface="+mn-lt"/>
                        </a:rPr>
                        <a:t>Coor</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dirty="0">
                          <a:effectLst/>
                          <a:latin typeface="+mn-lt"/>
                          <a:cs typeface="Times New Roman" panose="02020603050405020304" pitchFamily="18" charset="0"/>
                        </a:rPr>
                        <a:t>5</a:t>
                      </a:r>
                      <a:r>
                        <a:rPr lang="nb-NO" sz="1200" i="0" noProof="0" dirty="0">
                          <a:effectLst/>
                          <a:latin typeface="+mn-lt"/>
                          <a:cs typeface="Times New Roman" panose="02020603050405020304" pitchFamily="18" charset="0"/>
                        </a:rPr>
                        <a:t>7</a:t>
                      </a:r>
                      <a:endParaRPr lang="nb-NO" sz="1200" i="0" noProof="0" dirty="0">
                        <a:latin typeface="+mn-lt"/>
                      </a:endParaRPr>
                    </a:p>
                  </a:txBody>
                  <a:tcPr/>
                </a:tc>
                <a:extLst>
                  <a:ext uri="{0D108BD9-81ED-4DB2-BD59-A6C34878D82A}">
                    <a16:rowId xmlns:a16="http://schemas.microsoft.com/office/drawing/2014/main" val="737153712"/>
                  </a:ext>
                </a:extLst>
              </a:tr>
            </a:tbl>
          </a:graphicData>
        </a:graphic>
      </p:graphicFrame>
    </p:spTree>
    <p:extLst>
      <p:ext uri="{BB962C8B-B14F-4D97-AF65-F5344CB8AC3E}">
        <p14:creationId xmlns:p14="http://schemas.microsoft.com/office/powerpoint/2010/main" val="199426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31E5-3F68-9EB0-1D25-BE9CB344F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8E365-EE2F-883E-65C3-C83383B9BCE7}"/>
              </a:ext>
            </a:extLst>
          </p:cNvPr>
          <p:cNvSpPr>
            <a:spLocks noGrp="1"/>
          </p:cNvSpPr>
          <p:nvPr>
            <p:ph type="title"/>
          </p:nvPr>
        </p:nvSpPr>
        <p:spPr>
          <a:xfrm>
            <a:off x="457200" y="1196752"/>
            <a:ext cx="8229600" cy="1368152"/>
          </a:xfrm>
        </p:spPr>
        <p:txBody>
          <a:bodyPr/>
          <a:lstStyle/>
          <a:p>
            <a:r>
              <a:rPr lang="nb-NO" sz="2400" b="1" noProof="0" dirty="0" err="1">
                <a:effectLst/>
                <a:ea typeface="Aptos" panose="020B0004020202020204" pitchFamily="34" charset="0"/>
                <a:cs typeface="Times New Roman" panose="02020603050405020304" pitchFamily="18" charset="0"/>
              </a:rPr>
              <a:t>NfN</a:t>
            </a:r>
            <a:r>
              <a:rPr lang="nb-NO" sz="2400" b="1" noProof="0" dirty="0">
                <a:effectLst/>
                <a:ea typeface="Aptos" panose="020B0004020202020204" pitchFamily="34" charset="0"/>
                <a:cs typeface="Times New Roman" panose="02020603050405020304" pitchFamily="18" charset="0"/>
              </a:rPr>
              <a:t> nettverket for Bespisning  </a:t>
            </a:r>
            <a:br>
              <a:rPr lang="nb-NO" sz="4400" b="1" noProof="0" dirty="0"/>
            </a:br>
            <a:br>
              <a:rPr lang="nb-NO" sz="4400" b="1" noProof="0" dirty="0">
                <a:effectLst/>
                <a:latin typeface="Aptos" panose="020B0004020202020204" pitchFamily="34" charset="0"/>
                <a:ea typeface="Aptos" panose="020B0004020202020204" pitchFamily="34" charset="0"/>
                <a:cs typeface="Times New Roman" panose="02020603050405020304" pitchFamily="18" charset="0"/>
              </a:rPr>
            </a:br>
            <a:endParaRPr lang="nb-NO" noProof="0" dirty="0"/>
          </a:p>
        </p:txBody>
      </p:sp>
      <p:sp>
        <p:nvSpPr>
          <p:cNvPr id="5" name="Slide Number Placeholder 4">
            <a:extLst>
              <a:ext uri="{FF2B5EF4-FFF2-40B4-BE49-F238E27FC236}">
                <a16:creationId xmlns:a16="http://schemas.microsoft.com/office/drawing/2014/main" id="{46A1A6AC-A598-4CCF-4C24-7B81E02E8B68}"/>
              </a:ext>
            </a:extLst>
          </p:cNvPr>
          <p:cNvSpPr>
            <a:spLocks noGrp="1"/>
          </p:cNvSpPr>
          <p:nvPr>
            <p:ph type="sldNum" sz="quarter" idx="11"/>
          </p:nvPr>
        </p:nvSpPr>
        <p:spPr/>
        <p:txBody>
          <a:bodyPr/>
          <a:lstStyle/>
          <a:p>
            <a:pPr>
              <a:defRPr/>
            </a:pPr>
            <a:fld id="{247B0619-9F6E-41AA-AAFB-FC9846E0271E}" type="slidenum">
              <a:rPr lang="nb-NO" noProof="0" smtClean="0"/>
              <a:pPr>
                <a:defRPr/>
              </a:pPr>
              <a:t>13</a:t>
            </a:fld>
            <a:endParaRPr lang="nb-NO" noProof="0" dirty="0"/>
          </a:p>
        </p:txBody>
      </p:sp>
      <p:sp>
        <p:nvSpPr>
          <p:cNvPr id="3" name="Plassholder for bunntekst 3">
            <a:extLst>
              <a:ext uri="{FF2B5EF4-FFF2-40B4-BE49-F238E27FC236}">
                <a16:creationId xmlns:a16="http://schemas.microsoft.com/office/drawing/2014/main" id="{D417FDC2-06AE-AAF6-6964-43615AAEAA60}"/>
              </a:ext>
            </a:extLst>
          </p:cNvPr>
          <p:cNvSpPr>
            <a:spLocks noGrp="1"/>
          </p:cNvSpPr>
          <p:nvPr>
            <p:ph type="ftr" sz="quarter" idx="10"/>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graphicFrame>
        <p:nvGraphicFramePr>
          <p:cNvPr id="4" name="Content Placeholder 5">
            <a:extLst>
              <a:ext uri="{FF2B5EF4-FFF2-40B4-BE49-F238E27FC236}">
                <a16:creationId xmlns:a16="http://schemas.microsoft.com/office/drawing/2014/main" id="{EEEBA53D-3C55-7529-4302-BE76B73E175B}"/>
              </a:ext>
            </a:extLst>
          </p:cNvPr>
          <p:cNvGraphicFramePr>
            <a:graphicFrameLocks/>
          </p:cNvGraphicFramePr>
          <p:nvPr>
            <p:extLst>
              <p:ext uri="{D42A27DB-BD31-4B8C-83A1-F6EECF244321}">
                <p14:modId xmlns:p14="http://schemas.microsoft.com/office/powerpoint/2010/main" val="727299436"/>
              </p:ext>
            </p:extLst>
          </p:nvPr>
        </p:nvGraphicFramePr>
        <p:xfrm>
          <a:off x="539552" y="1988840"/>
          <a:ext cx="7992888" cy="2035924"/>
        </p:xfrm>
        <a:graphic>
          <a:graphicData uri="http://schemas.openxmlformats.org/drawingml/2006/table">
            <a:tbl>
              <a:tblPr firstRow="1" bandRow="1">
                <a:tableStyleId>{21E4AEA4-8DFA-4A89-87EB-49C32662AFE0}</a:tableStyleId>
              </a:tblPr>
              <a:tblGrid>
                <a:gridCol w="636673">
                  <a:extLst>
                    <a:ext uri="{9D8B030D-6E8A-4147-A177-3AD203B41FA5}">
                      <a16:colId xmlns:a16="http://schemas.microsoft.com/office/drawing/2014/main" val="115727247"/>
                    </a:ext>
                  </a:extLst>
                </a:gridCol>
                <a:gridCol w="2459671">
                  <a:extLst>
                    <a:ext uri="{9D8B030D-6E8A-4147-A177-3AD203B41FA5}">
                      <a16:colId xmlns:a16="http://schemas.microsoft.com/office/drawing/2014/main" val="2896210780"/>
                    </a:ext>
                  </a:extLst>
                </a:gridCol>
                <a:gridCol w="2986739">
                  <a:extLst>
                    <a:ext uri="{9D8B030D-6E8A-4147-A177-3AD203B41FA5}">
                      <a16:colId xmlns:a16="http://schemas.microsoft.com/office/drawing/2014/main" val="4041463873"/>
                    </a:ext>
                  </a:extLst>
                </a:gridCol>
                <a:gridCol w="990269">
                  <a:extLst>
                    <a:ext uri="{9D8B030D-6E8A-4147-A177-3AD203B41FA5}">
                      <a16:colId xmlns:a16="http://schemas.microsoft.com/office/drawing/2014/main" val="3331224947"/>
                    </a:ext>
                  </a:extLst>
                </a:gridCol>
                <a:gridCol w="919536">
                  <a:extLst>
                    <a:ext uri="{9D8B030D-6E8A-4147-A177-3AD203B41FA5}">
                      <a16:colId xmlns:a16="http://schemas.microsoft.com/office/drawing/2014/main" val="2479964604"/>
                    </a:ext>
                  </a:extLst>
                </a:gridCol>
              </a:tblGrid>
              <a:tr h="2985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effectLst/>
                          <a:latin typeface="+mn-lt"/>
                          <a:ea typeface="Aptos" panose="020B0004020202020204" pitchFamily="34" charset="0"/>
                          <a:cs typeface="Times New Roman" panose="02020603050405020304" pitchFamily="18" charset="0"/>
                        </a:rPr>
                        <a:t>04.04</a:t>
                      </a:r>
                      <a:endParaRPr lang="nb-NO" sz="1200" b="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a:solidFill>
                            <a:schemeClr val="tx1"/>
                          </a:solidFill>
                          <a:latin typeface="+mn-lt"/>
                        </a:rPr>
                        <a:t>Fra jord til bord - bærekraftig matproduksjon i 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solidFill>
                          <a:schemeClr val="tx1"/>
                        </a:solidFill>
                        <a:effectLst/>
                        <a:latin typeface="+mn-lt"/>
                        <a:ea typeface="Aptos" panose="020B0004020202020204" pitchFamily="34" charset="0"/>
                        <a:cs typeface="Times New Roman" panose="02020603050405020304" pitchFamily="18" charset="0"/>
                      </a:endParaRPr>
                    </a:p>
                  </a:txBody>
                  <a:tcPr/>
                </a:tc>
                <a:tc>
                  <a:txBody>
                    <a:bodyPr/>
                    <a:lstStyle/>
                    <a:p>
                      <a:r>
                        <a:rPr lang="en-US" sz="1200" b="0" i="0" noProof="0" dirty="0">
                          <a:latin typeface="+mn-lt"/>
                        </a:rPr>
                        <a:t>K</a:t>
                      </a:r>
                      <a:r>
                        <a:rPr lang="nb-NO" sz="1200" b="0" i="0" noProof="0" dirty="0" err="1">
                          <a:latin typeface="+mn-lt"/>
                        </a:rPr>
                        <a:t>olonihagen</a:t>
                      </a:r>
                      <a:r>
                        <a:rPr lang="nb-NO" sz="1200" b="0" i="0" noProof="0" dirty="0">
                          <a:latin typeface="+mn-lt"/>
                        </a:rPr>
                        <a:t>, Horgen Gård, 4Service, Norges Bank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latin typeface="+mn-lt"/>
                        </a:rPr>
                        <a:t>Fysisk</a:t>
                      </a:r>
                      <a:endParaRPr lang="nb-NO" sz="1200" b="0" i="0" noProof="0" dirty="0">
                        <a:latin typeface="+mn-lt"/>
                      </a:endParaRPr>
                    </a:p>
                  </a:txBody>
                  <a:tcPr/>
                </a:tc>
                <a:tc>
                  <a:txBody>
                    <a:bodyPr/>
                    <a:lstStyle/>
                    <a:p>
                      <a:r>
                        <a:rPr lang="en-US" sz="1200" b="0" i="0" noProof="0" dirty="0">
                          <a:latin typeface="+mn-lt"/>
                        </a:rPr>
                        <a:t>3</a:t>
                      </a:r>
                      <a:r>
                        <a:rPr lang="nb-NO" sz="1200" b="0" i="0" noProof="0" dirty="0">
                          <a:latin typeface="+mn-lt"/>
                        </a:rPr>
                        <a:t>6</a:t>
                      </a:r>
                    </a:p>
                  </a:txBody>
                  <a:tcPr/>
                </a:tc>
                <a:extLst>
                  <a:ext uri="{0D108BD9-81ED-4DB2-BD59-A6C34878D82A}">
                    <a16:rowId xmlns:a16="http://schemas.microsoft.com/office/drawing/2014/main" val="414850675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effectLst/>
                          <a:latin typeface="+mn-lt"/>
                          <a:cs typeface="Times New Roman" panose="02020603050405020304" pitchFamily="18" charset="0"/>
                        </a:rPr>
                        <a:t>1</a:t>
                      </a:r>
                      <a:r>
                        <a:rPr lang="nb-NO" sz="1200" b="0" i="0" noProof="0" dirty="0">
                          <a:effectLst/>
                          <a:latin typeface="+mn-lt"/>
                          <a:cs typeface="Times New Roman" panose="02020603050405020304" pitchFamily="18" charset="0"/>
                        </a:rPr>
                        <a:t>1.06</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a:latin typeface="+mn-lt"/>
                        </a:rPr>
                        <a:t>Gjenbruksemballasje og pantesystemer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noProof="0" dirty="0">
                        <a:latin typeface="+mn-lt"/>
                      </a:endParaRPr>
                    </a:p>
                  </a:txBody>
                  <a:tcPr/>
                </a:tc>
                <a:tc>
                  <a:txBody>
                    <a:bodyPr/>
                    <a:lstStyle/>
                    <a:p>
                      <a:r>
                        <a:rPr lang="en-US" sz="1200" i="0" noProof="0" dirty="0">
                          <a:effectLst/>
                          <a:latin typeface="+mn-lt"/>
                          <a:cs typeface="Times New Roman" panose="02020603050405020304" pitchFamily="18" charset="0"/>
                        </a:rPr>
                        <a:t>G</a:t>
                      </a:r>
                      <a:r>
                        <a:rPr lang="nb-NO" sz="1200" i="0" noProof="0" dirty="0">
                          <a:effectLst/>
                          <a:latin typeface="+mn-lt"/>
                          <a:cs typeface="Times New Roman" panose="02020603050405020304" pitchFamily="18" charset="0"/>
                        </a:rPr>
                        <a:t>RIN, DSS, </a:t>
                      </a:r>
                      <a:r>
                        <a:rPr lang="nb-NO" sz="1200" i="0" noProof="0" dirty="0" err="1">
                          <a:effectLst/>
                          <a:latin typeface="+mn-lt"/>
                          <a:cs typeface="Times New Roman" panose="02020603050405020304" pitchFamily="18" charset="0"/>
                        </a:rPr>
                        <a:t>SiO</a:t>
                      </a:r>
                      <a:r>
                        <a:rPr lang="nb-NO" sz="1200" i="0" noProof="0" dirty="0">
                          <a:effectLst/>
                          <a:latin typeface="+mn-lt"/>
                          <a:cs typeface="Times New Roman" panose="02020603050405020304" pitchFamily="18" charset="0"/>
                        </a:rPr>
                        <a:t> Mat og Drikke AS</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3</a:t>
                      </a:r>
                      <a:r>
                        <a:rPr lang="nb-NO" sz="1200" b="0" i="0" noProof="0" dirty="0">
                          <a:latin typeface="+mn-lt"/>
                        </a:rPr>
                        <a:t>3</a:t>
                      </a:r>
                      <a:endParaRPr lang="nb-NO" sz="1200" i="0" noProof="0" dirty="0">
                        <a:latin typeface="+mn-lt"/>
                      </a:endParaRPr>
                    </a:p>
                  </a:txBody>
                  <a:tcPr/>
                </a:tc>
                <a:extLst>
                  <a:ext uri="{0D108BD9-81ED-4DB2-BD59-A6C34878D82A}">
                    <a16:rowId xmlns:a16="http://schemas.microsoft.com/office/drawing/2014/main" val="266710608"/>
                  </a:ext>
                </a:extLst>
              </a:tr>
              <a:tr h="166648">
                <a:tc>
                  <a:txBody>
                    <a:bodyPr/>
                    <a:lstStyle/>
                    <a:p>
                      <a:r>
                        <a:rPr lang="en-US" sz="1200" i="0" noProof="0" dirty="0">
                          <a:effectLst/>
                          <a:latin typeface="+mn-lt"/>
                          <a:cs typeface="Times New Roman" panose="02020603050405020304" pitchFamily="18" charset="0"/>
                        </a:rPr>
                        <a:t>1</a:t>
                      </a:r>
                      <a:r>
                        <a:rPr lang="nb-NO" sz="1200" i="0" noProof="0" dirty="0">
                          <a:effectLst/>
                          <a:latin typeface="+mn-lt"/>
                          <a:cs typeface="Times New Roman" panose="02020603050405020304" pitchFamily="18" charset="0"/>
                        </a:rPr>
                        <a:t>4.10</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a:latin typeface="+mn-lt"/>
                          <a:cs typeface="Aparajita" panose="02020603050405020304" pitchFamily="18" charset="0"/>
                        </a:rPr>
                        <a:t>Matens påvirkning på planeten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noProof="0" dirty="0">
                        <a:latin typeface="+mn-lt"/>
                      </a:endParaRPr>
                    </a:p>
                  </a:txBody>
                  <a:tcPr/>
                </a:tc>
                <a:tc>
                  <a:txBody>
                    <a:bodyPr/>
                    <a:lstStyle/>
                    <a:p>
                      <a:r>
                        <a:rPr lang="en-US" sz="1200" i="0" noProof="0" dirty="0" err="1">
                          <a:latin typeface="+mn-lt"/>
                        </a:rPr>
                        <a:t>Klimato</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r>
                        <a:rPr lang="en-US" sz="1200" i="0" noProof="0" dirty="0">
                          <a:latin typeface="+mn-lt"/>
                        </a:rPr>
                        <a:t>3</a:t>
                      </a:r>
                      <a:r>
                        <a:rPr lang="nb-NO" sz="1200" i="0" noProof="0" dirty="0">
                          <a:latin typeface="+mn-lt"/>
                        </a:rPr>
                        <a:t>0</a:t>
                      </a:r>
                    </a:p>
                  </a:txBody>
                  <a:tcPr/>
                </a:tc>
                <a:extLst>
                  <a:ext uri="{0D108BD9-81ED-4DB2-BD59-A6C34878D82A}">
                    <a16:rowId xmlns:a16="http://schemas.microsoft.com/office/drawing/2014/main" val="2181493237"/>
                  </a:ext>
                </a:extLst>
              </a:tr>
            </a:tbl>
          </a:graphicData>
        </a:graphic>
      </p:graphicFrame>
    </p:spTree>
    <p:extLst>
      <p:ext uri="{BB962C8B-B14F-4D97-AF65-F5344CB8AC3E}">
        <p14:creationId xmlns:p14="http://schemas.microsoft.com/office/powerpoint/2010/main" val="154624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7EE6-394D-D94E-4AC5-969C1F677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2F7DB-1CFC-305B-432A-ADC6EF046281}"/>
              </a:ext>
            </a:extLst>
          </p:cNvPr>
          <p:cNvSpPr>
            <a:spLocks noGrp="1"/>
          </p:cNvSpPr>
          <p:nvPr>
            <p:ph type="title"/>
          </p:nvPr>
        </p:nvSpPr>
        <p:spPr>
          <a:xfrm>
            <a:off x="457200" y="1340768"/>
            <a:ext cx="8229600" cy="1008112"/>
          </a:xfrm>
        </p:spPr>
        <p:txBody>
          <a:bodyPr/>
          <a:lstStyle/>
          <a:p>
            <a:r>
              <a:rPr lang="nb-NO" sz="2400" b="1" noProof="0" dirty="0" err="1">
                <a:effectLst/>
                <a:ea typeface="Aptos" panose="020B0004020202020204" pitchFamily="34" charset="0"/>
                <a:cs typeface="Times New Roman" panose="02020603050405020304" pitchFamily="18" charset="0"/>
              </a:rPr>
              <a:t>NfN</a:t>
            </a:r>
            <a:r>
              <a:rPr lang="nb-NO" sz="2400" b="1" noProof="0" dirty="0">
                <a:effectLst/>
                <a:ea typeface="Aptos" panose="020B0004020202020204" pitchFamily="34" charset="0"/>
                <a:cs typeface="Times New Roman" panose="02020603050405020304" pitchFamily="18" charset="0"/>
              </a:rPr>
              <a:t> nettverket for Drift, Vedlikehold og Energiledelse</a:t>
            </a:r>
            <a:br>
              <a:rPr lang="nb-NO" sz="4000" b="1" noProof="0" dirty="0"/>
            </a:br>
            <a:br>
              <a:rPr lang="nb-NO" sz="4400" b="1" noProof="0" dirty="0">
                <a:effectLst/>
                <a:latin typeface="Aptos" panose="020B0004020202020204" pitchFamily="34" charset="0"/>
                <a:ea typeface="Aptos" panose="020B0004020202020204" pitchFamily="34" charset="0"/>
                <a:cs typeface="Times New Roman" panose="02020603050405020304" pitchFamily="18" charset="0"/>
              </a:rPr>
            </a:br>
            <a:endParaRPr lang="nb-NO" noProof="0" dirty="0"/>
          </a:p>
        </p:txBody>
      </p:sp>
      <p:sp>
        <p:nvSpPr>
          <p:cNvPr id="5" name="Slide Number Placeholder 4">
            <a:extLst>
              <a:ext uri="{FF2B5EF4-FFF2-40B4-BE49-F238E27FC236}">
                <a16:creationId xmlns:a16="http://schemas.microsoft.com/office/drawing/2014/main" id="{57E2E706-40DC-D918-3EFA-8D26DFF6C8C7}"/>
              </a:ext>
            </a:extLst>
          </p:cNvPr>
          <p:cNvSpPr>
            <a:spLocks noGrp="1"/>
          </p:cNvSpPr>
          <p:nvPr>
            <p:ph type="sldNum" sz="quarter" idx="11"/>
          </p:nvPr>
        </p:nvSpPr>
        <p:spPr/>
        <p:txBody>
          <a:bodyPr/>
          <a:lstStyle/>
          <a:p>
            <a:pPr>
              <a:defRPr/>
            </a:pPr>
            <a:fld id="{247B0619-9F6E-41AA-AAFB-FC9846E0271E}" type="slidenum">
              <a:rPr lang="nb-NO" noProof="0" smtClean="0"/>
              <a:pPr>
                <a:defRPr/>
              </a:pPr>
              <a:t>14</a:t>
            </a:fld>
            <a:endParaRPr lang="nb-NO" noProof="0" dirty="0"/>
          </a:p>
        </p:txBody>
      </p:sp>
      <p:sp>
        <p:nvSpPr>
          <p:cNvPr id="3" name="Plassholder for bunntekst 3">
            <a:extLst>
              <a:ext uri="{FF2B5EF4-FFF2-40B4-BE49-F238E27FC236}">
                <a16:creationId xmlns:a16="http://schemas.microsoft.com/office/drawing/2014/main" id="{814BA084-AEEC-BDE1-8299-D20A259E2359}"/>
              </a:ext>
            </a:extLst>
          </p:cNvPr>
          <p:cNvSpPr>
            <a:spLocks noGrp="1"/>
          </p:cNvSpPr>
          <p:nvPr>
            <p:ph type="ftr" sz="quarter" idx="10"/>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graphicFrame>
        <p:nvGraphicFramePr>
          <p:cNvPr id="8" name="Content Placeholder 5">
            <a:extLst>
              <a:ext uri="{FF2B5EF4-FFF2-40B4-BE49-F238E27FC236}">
                <a16:creationId xmlns:a16="http://schemas.microsoft.com/office/drawing/2014/main" id="{27F461F4-2558-B815-62EA-CAC5E9E47872}"/>
              </a:ext>
            </a:extLst>
          </p:cNvPr>
          <p:cNvGraphicFramePr>
            <a:graphicFrameLocks/>
          </p:cNvGraphicFramePr>
          <p:nvPr>
            <p:extLst>
              <p:ext uri="{D42A27DB-BD31-4B8C-83A1-F6EECF244321}">
                <p14:modId xmlns:p14="http://schemas.microsoft.com/office/powerpoint/2010/main" val="2179462745"/>
              </p:ext>
            </p:extLst>
          </p:nvPr>
        </p:nvGraphicFramePr>
        <p:xfrm>
          <a:off x="539552" y="1916832"/>
          <a:ext cx="7848873" cy="2468880"/>
        </p:xfrm>
        <a:graphic>
          <a:graphicData uri="http://schemas.openxmlformats.org/drawingml/2006/table">
            <a:tbl>
              <a:tblPr firstRow="1" bandRow="1">
                <a:tableStyleId>{21E4AEA4-8DFA-4A89-87EB-49C32662AFE0}</a:tableStyleId>
              </a:tblPr>
              <a:tblGrid>
                <a:gridCol w="682832">
                  <a:extLst>
                    <a:ext uri="{9D8B030D-6E8A-4147-A177-3AD203B41FA5}">
                      <a16:colId xmlns:a16="http://schemas.microsoft.com/office/drawing/2014/main" val="115727247"/>
                    </a:ext>
                  </a:extLst>
                </a:gridCol>
                <a:gridCol w="3421624">
                  <a:extLst>
                    <a:ext uri="{9D8B030D-6E8A-4147-A177-3AD203B41FA5}">
                      <a16:colId xmlns:a16="http://schemas.microsoft.com/office/drawing/2014/main" val="2896210780"/>
                    </a:ext>
                  </a:extLst>
                </a:gridCol>
                <a:gridCol w="1800200">
                  <a:extLst>
                    <a:ext uri="{9D8B030D-6E8A-4147-A177-3AD203B41FA5}">
                      <a16:colId xmlns:a16="http://schemas.microsoft.com/office/drawing/2014/main" val="4041463873"/>
                    </a:ext>
                  </a:extLst>
                </a:gridCol>
                <a:gridCol w="1008112">
                  <a:extLst>
                    <a:ext uri="{9D8B030D-6E8A-4147-A177-3AD203B41FA5}">
                      <a16:colId xmlns:a16="http://schemas.microsoft.com/office/drawing/2014/main" val="3331224947"/>
                    </a:ext>
                  </a:extLst>
                </a:gridCol>
                <a:gridCol w="936105">
                  <a:extLst>
                    <a:ext uri="{9D8B030D-6E8A-4147-A177-3AD203B41FA5}">
                      <a16:colId xmlns:a16="http://schemas.microsoft.com/office/drawing/2014/main" val="2479964604"/>
                    </a:ext>
                  </a:extLst>
                </a:gridCol>
              </a:tblGrid>
              <a:tr h="2672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effectLst/>
                          <a:latin typeface="+mn-lt"/>
                          <a:ea typeface="Aptos" panose="020B0004020202020204" pitchFamily="34" charset="0"/>
                          <a:cs typeface="Times New Roman" panose="02020603050405020304" pitchFamily="18" charset="0"/>
                        </a:rPr>
                        <a:t>18.01</a:t>
                      </a:r>
                      <a:endParaRPr lang="nb-NO" sz="1200" b="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Bruk av IoT-sensorer for bedre overvåking og drift av bygg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solidFill>
                          <a:schemeClr val="tx1"/>
                        </a:solidFill>
                        <a:latin typeface="+mn-lt"/>
                      </a:endParaRPr>
                    </a:p>
                  </a:txBody>
                  <a:tcPr/>
                </a:tc>
                <a:tc>
                  <a:txBody>
                    <a:bodyPr/>
                    <a:lstStyle/>
                    <a:p>
                      <a:r>
                        <a:rPr lang="en-US" sz="1200" b="0" i="0" noProof="0" dirty="0">
                          <a:latin typeface="+mn-lt"/>
                        </a:rPr>
                        <a:t>G</a:t>
                      </a:r>
                      <a:r>
                        <a:rPr lang="nb-NO" sz="1200" b="0" i="0" noProof="0" dirty="0">
                          <a:latin typeface="+mn-lt"/>
                        </a:rPr>
                        <a:t>k, Entra, CBRE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r>
                        <a:rPr lang="en-US" sz="1200" b="0" i="0" noProof="0" dirty="0">
                          <a:latin typeface="+mn-lt"/>
                        </a:rPr>
                        <a:t>7</a:t>
                      </a:r>
                      <a:r>
                        <a:rPr lang="nb-NO" sz="1200" b="0" i="0" noProof="0" dirty="0">
                          <a:latin typeface="+mn-lt"/>
                        </a:rPr>
                        <a:t>2</a:t>
                      </a:r>
                    </a:p>
                  </a:txBody>
                  <a:tcPr/>
                </a:tc>
                <a:extLst>
                  <a:ext uri="{0D108BD9-81ED-4DB2-BD59-A6C34878D82A}">
                    <a16:rowId xmlns:a16="http://schemas.microsoft.com/office/drawing/2014/main" val="4148506752"/>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panose="02020603050405020304" pitchFamily="18" charset="0"/>
                        </a:rPr>
                        <a:t>19.03</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Hva innebærer EU-taksonomien og hvordan vil det påvirke 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latin typeface="+mn-lt"/>
                      </a:endParaRPr>
                    </a:p>
                  </a:txBody>
                  <a:tcPr/>
                </a:tc>
                <a:tc>
                  <a:txBody>
                    <a:bodyPr/>
                    <a:lstStyle/>
                    <a:p>
                      <a:r>
                        <a:rPr lang="en-US" sz="1200" i="0" noProof="0" dirty="0">
                          <a:latin typeface="+mn-lt"/>
                        </a:rPr>
                        <a:t>EY, </a:t>
                      </a:r>
                      <a:r>
                        <a:rPr lang="en-US" sz="1200" i="0" noProof="0" dirty="0" err="1">
                          <a:latin typeface="+mn-lt"/>
                        </a:rPr>
                        <a:t>Norsk</a:t>
                      </a:r>
                      <a:r>
                        <a:rPr lang="en-US" sz="1200" i="0" noProof="0" dirty="0">
                          <a:latin typeface="+mn-lt"/>
                        </a:rPr>
                        <a:t> </a:t>
                      </a:r>
                      <a:r>
                        <a:rPr lang="en-US" sz="1200" i="0" noProof="0" dirty="0" err="1">
                          <a:latin typeface="+mn-lt"/>
                        </a:rPr>
                        <a:t>Eiendom</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4</a:t>
                      </a:r>
                      <a:r>
                        <a:rPr lang="nb-NO" sz="1200" b="0" i="0" noProof="0" dirty="0">
                          <a:latin typeface="+mn-lt"/>
                        </a:rPr>
                        <a:t>2</a:t>
                      </a:r>
                      <a:endParaRPr lang="nb-NO" sz="1200" i="0" noProof="0" dirty="0">
                        <a:latin typeface="+mn-lt"/>
                      </a:endParaRPr>
                    </a:p>
                  </a:txBody>
                  <a:tcPr/>
                </a:tc>
                <a:extLst>
                  <a:ext uri="{0D108BD9-81ED-4DB2-BD59-A6C34878D82A}">
                    <a16:rowId xmlns:a16="http://schemas.microsoft.com/office/drawing/2014/main" val="266710608"/>
                  </a:ext>
                </a:extLst>
              </a:tr>
              <a:tr h="448613">
                <a:tc>
                  <a:txBody>
                    <a:bodyPr/>
                    <a:lstStyle/>
                    <a:p>
                      <a:r>
                        <a:rPr lang="nb-NO" sz="1200" i="0" noProof="0" dirty="0">
                          <a:effectLst/>
                          <a:latin typeface="+mn-lt"/>
                          <a:cs typeface="Times New Roman" panose="02020603050405020304" pitchFamily="18" charset="0"/>
                        </a:rPr>
                        <a:t>14.05</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LED-belysning</a:t>
                      </a:r>
                    </a:p>
                  </a:txBody>
                  <a:tcPr/>
                </a:tc>
                <a:tc>
                  <a:txBody>
                    <a:bodyPr/>
                    <a:lstStyle/>
                    <a:p>
                      <a:r>
                        <a:rPr lang="en-US" sz="1200" i="0" noProof="0" dirty="0">
                          <a:latin typeface="+mn-lt"/>
                        </a:rPr>
                        <a:t>Telenor </a:t>
                      </a:r>
                      <a:r>
                        <a:rPr lang="en-US" sz="1200" i="0" noProof="0" dirty="0" err="1">
                          <a:latin typeface="+mn-lt"/>
                        </a:rPr>
                        <a:t>Eiendom</a:t>
                      </a:r>
                      <a:r>
                        <a:rPr lang="en-US" sz="1200" i="0" noProof="0" dirty="0">
                          <a:latin typeface="+mn-lt"/>
                        </a:rPr>
                        <a:t>, Fagerhult</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r>
                        <a:rPr lang="en-US" sz="1200" i="0" noProof="0" dirty="0">
                          <a:latin typeface="+mn-lt"/>
                        </a:rPr>
                        <a:t>3</a:t>
                      </a:r>
                      <a:r>
                        <a:rPr lang="nb-NO" sz="1200" i="0" noProof="0" dirty="0">
                          <a:latin typeface="+mn-lt"/>
                        </a:rPr>
                        <a:t>9</a:t>
                      </a:r>
                    </a:p>
                  </a:txBody>
                  <a:tcPr/>
                </a:tc>
                <a:extLst>
                  <a:ext uri="{0D108BD9-81ED-4DB2-BD59-A6C34878D82A}">
                    <a16:rowId xmlns:a16="http://schemas.microsoft.com/office/drawing/2014/main" val="2181493237"/>
                  </a:ext>
                </a:extLst>
              </a:tr>
              <a:tr h="296979">
                <a:tc>
                  <a:txBody>
                    <a:bodyPr/>
                    <a:lstStyle/>
                    <a:p>
                      <a:r>
                        <a:rPr lang="en-US" sz="1200" i="0" noProof="0" dirty="0">
                          <a:latin typeface="+mn-lt"/>
                        </a:rPr>
                        <a:t>0</a:t>
                      </a:r>
                      <a:r>
                        <a:rPr lang="nb-NO" sz="1200" i="0" noProof="0" dirty="0">
                          <a:latin typeface="+mn-lt"/>
                        </a:rPr>
                        <a:t>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effectLst/>
                          <a:latin typeface="+mn-lt"/>
                          <a:ea typeface="Aptos" panose="020B0004020202020204" pitchFamily="34" charset="0"/>
                          <a:cs typeface="Times New Roman" panose="02020603050405020304" pitchFamily="18" charset="0"/>
                        </a:rPr>
                        <a:t>Vertikal Nydalen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effectLst/>
                        <a:latin typeface="+mn-lt"/>
                        <a:ea typeface="Aptos" panose="020B0004020202020204" pitchFamily="34" charset="0"/>
                        <a:cs typeface="Times New Roman" panose="02020603050405020304" pitchFamily="18" charset="0"/>
                      </a:endParaRPr>
                    </a:p>
                  </a:txBody>
                  <a:tcPr/>
                </a:tc>
                <a:tc>
                  <a:txBody>
                    <a:bodyPr/>
                    <a:lstStyle/>
                    <a:p>
                      <a:r>
                        <a:rPr lang="en-US" sz="1200" i="0" noProof="0" dirty="0">
                          <a:solidFill>
                            <a:schemeClr val="tx1"/>
                          </a:solidFill>
                          <a:latin typeface="+mn-lt"/>
                        </a:rPr>
                        <a:t>Avantor</a:t>
                      </a:r>
                      <a:endParaRPr lang="nb-NO" sz="120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latin typeface="+mn-lt"/>
                        </a:rPr>
                        <a:t>Fysisk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dirty="0">
                          <a:effectLst/>
                          <a:latin typeface="+mn-lt"/>
                          <a:cs typeface="Times New Roman" panose="02020603050405020304" pitchFamily="18" charset="0"/>
                        </a:rPr>
                        <a:t>4</a:t>
                      </a:r>
                      <a:r>
                        <a:rPr lang="nb-NO" sz="1200" i="0" noProof="0" dirty="0">
                          <a:effectLst/>
                          <a:latin typeface="+mn-lt"/>
                          <a:cs typeface="Times New Roman" panose="02020603050405020304" pitchFamily="18" charset="0"/>
                        </a:rPr>
                        <a:t>4</a:t>
                      </a:r>
                      <a:endParaRPr lang="nb-NO" sz="1200" i="0" noProof="0" dirty="0">
                        <a:latin typeface="+mn-lt"/>
                      </a:endParaRPr>
                    </a:p>
                  </a:txBody>
                  <a:tcPr/>
                </a:tc>
                <a:extLst>
                  <a:ext uri="{0D108BD9-81ED-4DB2-BD59-A6C34878D82A}">
                    <a16:rowId xmlns:a16="http://schemas.microsoft.com/office/drawing/2014/main" val="3735179468"/>
                  </a:ext>
                </a:extLst>
              </a:tr>
            </a:tbl>
          </a:graphicData>
        </a:graphic>
      </p:graphicFrame>
    </p:spTree>
    <p:extLst>
      <p:ext uri="{BB962C8B-B14F-4D97-AF65-F5344CB8AC3E}">
        <p14:creationId xmlns:p14="http://schemas.microsoft.com/office/powerpoint/2010/main" val="162018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BAEF-04F6-21D2-4338-99E17B5A2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85C81-3848-43E7-95FC-86F64FF08DDC}"/>
              </a:ext>
            </a:extLst>
          </p:cNvPr>
          <p:cNvSpPr>
            <a:spLocks noGrp="1"/>
          </p:cNvSpPr>
          <p:nvPr>
            <p:ph type="title"/>
          </p:nvPr>
        </p:nvSpPr>
        <p:spPr>
          <a:xfrm>
            <a:off x="457200" y="1556792"/>
            <a:ext cx="8229600" cy="1008112"/>
          </a:xfrm>
        </p:spPr>
        <p:txBody>
          <a:bodyPr/>
          <a:lstStyle/>
          <a:p>
            <a:r>
              <a:rPr lang="nb-NO" sz="2400" b="1" noProof="0" dirty="0">
                <a:effectLst/>
                <a:ea typeface="Aptos" panose="020B0004020202020204" pitchFamily="34" charset="0"/>
                <a:cs typeface="Times New Roman" panose="02020603050405020304" pitchFamily="18" charset="0"/>
              </a:rPr>
              <a:t>NfN nettverket for Proptech og FM-systemer</a:t>
            </a:r>
            <a:br>
              <a:rPr lang="nb-NO" sz="2400" b="1" noProof="0" dirty="0"/>
            </a:br>
            <a:br>
              <a:rPr lang="nb-NO" sz="2400" b="1" noProof="0" dirty="0"/>
            </a:br>
            <a:br>
              <a:rPr lang="nb-NO" sz="4400" b="1" noProof="0" dirty="0">
                <a:effectLst/>
                <a:latin typeface="Aptos" panose="020B0004020202020204" pitchFamily="34" charset="0"/>
                <a:ea typeface="Aptos" panose="020B0004020202020204" pitchFamily="34" charset="0"/>
                <a:cs typeface="Times New Roman" panose="02020603050405020304" pitchFamily="18" charset="0"/>
              </a:rPr>
            </a:br>
            <a:endParaRPr lang="nb-NO" noProof="0" dirty="0"/>
          </a:p>
        </p:txBody>
      </p:sp>
      <p:sp>
        <p:nvSpPr>
          <p:cNvPr id="5" name="Slide Number Placeholder 4">
            <a:extLst>
              <a:ext uri="{FF2B5EF4-FFF2-40B4-BE49-F238E27FC236}">
                <a16:creationId xmlns:a16="http://schemas.microsoft.com/office/drawing/2014/main" id="{7C5AA229-3CF0-D74A-66A2-552FE5A133A9}"/>
              </a:ext>
            </a:extLst>
          </p:cNvPr>
          <p:cNvSpPr>
            <a:spLocks noGrp="1"/>
          </p:cNvSpPr>
          <p:nvPr>
            <p:ph type="sldNum" sz="quarter" idx="11"/>
          </p:nvPr>
        </p:nvSpPr>
        <p:spPr/>
        <p:txBody>
          <a:bodyPr/>
          <a:lstStyle/>
          <a:p>
            <a:pPr>
              <a:defRPr/>
            </a:pPr>
            <a:fld id="{247B0619-9F6E-41AA-AAFB-FC9846E0271E}" type="slidenum">
              <a:rPr lang="nb-NO" noProof="0" smtClean="0"/>
              <a:pPr>
                <a:defRPr/>
              </a:pPr>
              <a:t>15</a:t>
            </a:fld>
            <a:endParaRPr lang="nb-NO" noProof="0" dirty="0"/>
          </a:p>
        </p:txBody>
      </p:sp>
      <p:sp>
        <p:nvSpPr>
          <p:cNvPr id="3" name="Plassholder for bunntekst 3">
            <a:extLst>
              <a:ext uri="{FF2B5EF4-FFF2-40B4-BE49-F238E27FC236}">
                <a16:creationId xmlns:a16="http://schemas.microsoft.com/office/drawing/2014/main" id="{4537BC8A-44FD-70F1-1265-D7B168C9B119}"/>
              </a:ext>
            </a:extLst>
          </p:cNvPr>
          <p:cNvSpPr>
            <a:spLocks noGrp="1"/>
          </p:cNvSpPr>
          <p:nvPr>
            <p:ph type="ftr" sz="quarter" idx="10"/>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graphicFrame>
        <p:nvGraphicFramePr>
          <p:cNvPr id="8" name="Content Placeholder 5">
            <a:extLst>
              <a:ext uri="{FF2B5EF4-FFF2-40B4-BE49-F238E27FC236}">
                <a16:creationId xmlns:a16="http://schemas.microsoft.com/office/drawing/2014/main" id="{C8C997F1-2A89-F0E8-DA6C-8E333B6D0899}"/>
              </a:ext>
            </a:extLst>
          </p:cNvPr>
          <p:cNvGraphicFramePr>
            <a:graphicFrameLocks/>
          </p:cNvGraphicFramePr>
          <p:nvPr>
            <p:extLst>
              <p:ext uri="{D42A27DB-BD31-4B8C-83A1-F6EECF244321}">
                <p14:modId xmlns:p14="http://schemas.microsoft.com/office/powerpoint/2010/main" val="1325702543"/>
              </p:ext>
            </p:extLst>
          </p:nvPr>
        </p:nvGraphicFramePr>
        <p:xfrm>
          <a:off x="539738" y="1915657"/>
          <a:ext cx="7632723" cy="2377440"/>
        </p:xfrm>
        <a:graphic>
          <a:graphicData uri="http://schemas.openxmlformats.org/drawingml/2006/table">
            <a:tbl>
              <a:tblPr firstRow="1" bandRow="1">
                <a:tableStyleId>{21E4AEA4-8DFA-4A89-87EB-49C32662AFE0}</a:tableStyleId>
              </a:tblPr>
              <a:tblGrid>
                <a:gridCol w="664027">
                  <a:extLst>
                    <a:ext uri="{9D8B030D-6E8A-4147-A177-3AD203B41FA5}">
                      <a16:colId xmlns:a16="http://schemas.microsoft.com/office/drawing/2014/main" val="115727247"/>
                    </a:ext>
                  </a:extLst>
                </a:gridCol>
                <a:gridCol w="2858768">
                  <a:extLst>
                    <a:ext uri="{9D8B030D-6E8A-4147-A177-3AD203B41FA5}">
                      <a16:colId xmlns:a16="http://schemas.microsoft.com/office/drawing/2014/main" val="2896210780"/>
                    </a:ext>
                  </a:extLst>
                </a:gridCol>
                <a:gridCol w="2237721">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3">
                  <a:extLst>
                    <a:ext uri="{9D8B030D-6E8A-4147-A177-3AD203B41FA5}">
                      <a16:colId xmlns:a16="http://schemas.microsoft.com/office/drawing/2014/main" val="2479964604"/>
                    </a:ext>
                  </a:extLst>
                </a:gridCol>
              </a:tblGrid>
              <a:tr h="226556">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tx1"/>
                          </a:solidFill>
                          <a:effectLst/>
                          <a:latin typeface="+mn-lt"/>
                          <a:cs typeface="Times New Roman" panose="02020603050405020304" pitchFamily="18" charset="0"/>
                        </a:rPr>
                        <a:t>0</a:t>
                      </a:r>
                      <a:r>
                        <a:rPr lang="nb-NO" sz="1200" b="0" i="0" noProof="0" dirty="0">
                          <a:solidFill>
                            <a:schemeClr val="tx1"/>
                          </a:solidFill>
                          <a:effectLst/>
                          <a:latin typeface="+mn-lt"/>
                          <a:cs typeface="Times New Roman" panose="02020603050405020304" pitchFamily="18" charset="0"/>
                        </a:rPr>
                        <a:t>7.02</a:t>
                      </a:r>
                      <a:endParaRPr lang="nb-NO" sz="1200" b="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Løsninger for skaplåser og -booking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solidFill>
                          <a:schemeClr val="tx1"/>
                        </a:solidFill>
                        <a:latin typeface="+mn-lt"/>
                      </a:endParaRPr>
                    </a:p>
                  </a:txBody>
                  <a:tcPr/>
                </a:tc>
                <a:tc>
                  <a:txBody>
                    <a:bodyPr/>
                    <a:lstStyle/>
                    <a:p>
                      <a:r>
                        <a:rPr lang="nb-NO" sz="1200" i="0" noProof="0" dirty="0">
                          <a:latin typeface="+mn-lt"/>
                        </a:rPr>
                        <a:t>St. Olavs hospital, </a:t>
                      </a:r>
                      <a:r>
                        <a:rPr lang="nb-NO" sz="1200" i="0" noProof="0" dirty="0" err="1">
                          <a:latin typeface="+mn-lt"/>
                        </a:rPr>
                        <a:t>Awaio</a:t>
                      </a:r>
                      <a:r>
                        <a:rPr lang="nb-NO" sz="1200" i="0" noProof="0" dirty="0">
                          <a:latin typeface="+mn-lt"/>
                        </a:rPr>
                        <a:t>, Statkraft</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r>
                        <a:rPr lang="en-US" sz="1200" b="0" i="0" noProof="0" dirty="0">
                          <a:latin typeface="+mn-lt"/>
                        </a:rPr>
                        <a:t>3</a:t>
                      </a:r>
                      <a:r>
                        <a:rPr lang="nb-NO" sz="1200" b="0" i="0" noProof="0" dirty="0">
                          <a:latin typeface="+mn-lt"/>
                        </a:rPr>
                        <a:t>5</a:t>
                      </a:r>
                    </a:p>
                  </a:txBody>
                  <a:tcPr/>
                </a:tc>
                <a:extLst>
                  <a:ext uri="{0D108BD9-81ED-4DB2-BD59-A6C34878D82A}">
                    <a16:rowId xmlns:a16="http://schemas.microsoft.com/office/drawing/2014/main" val="4148506752"/>
                  </a:ext>
                </a:extLst>
              </a:tr>
              <a:tr h="282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effectLst/>
                          <a:latin typeface="+mn-lt"/>
                          <a:ea typeface="Aptos" panose="020B0004020202020204" pitchFamily="34" charset="0"/>
                          <a:cs typeface="Times New Roman" panose="02020603050405020304" pitchFamily="18" charset="0"/>
                        </a:rPr>
                        <a:t>23.05</a:t>
                      </a:r>
                      <a:endParaRPr lang="nb-NO" sz="1200" b="0" i="0" noProof="0" dirty="0">
                        <a:latin typeface="+mn-lt"/>
                      </a:endParaRPr>
                    </a:p>
                  </a:txBody>
                  <a:tcPr/>
                </a:tc>
                <a:tc>
                  <a:txBody>
                    <a:bodyPr/>
                    <a:lstStyle/>
                    <a:p>
                      <a:pPr algn="l"/>
                      <a:r>
                        <a:rPr lang="nb-NO" sz="1200" b="1" i="0" noProof="0" dirty="0" err="1">
                          <a:effectLst/>
                          <a:latin typeface="+mn-lt"/>
                        </a:rPr>
                        <a:t>Proptech</a:t>
                      </a:r>
                      <a:r>
                        <a:rPr lang="nb-NO" sz="1200" b="1" i="0" noProof="0" dirty="0">
                          <a:effectLst/>
                          <a:latin typeface="+mn-lt"/>
                        </a:rPr>
                        <a:t> Mini-</a:t>
                      </a:r>
                      <a:r>
                        <a:rPr lang="nb-NO" sz="1200" b="1" i="0" noProof="0" dirty="0" err="1">
                          <a:effectLst/>
                          <a:latin typeface="+mn-lt"/>
                        </a:rPr>
                        <a:t>Summit</a:t>
                      </a:r>
                      <a:r>
                        <a:rPr lang="nb-NO" sz="1200" b="1" i="0" noProof="0" dirty="0">
                          <a:effectLst/>
                          <a:latin typeface="+mn-lt"/>
                        </a:rPr>
                        <a:t> 2024</a:t>
                      </a:r>
                    </a:p>
                    <a:p>
                      <a:pPr algn="l"/>
                      <a:r>
                        <a:rPr lang="nb-NO" sz="1200" b="1" i="0" noProof="0" dirty="0">
                          <a:effectLst/>
                          <a:latin typeface="+mn-lt"/>
                        </a:rPr>
                        <a:t>DET STORE KONTORLØFTET</a:t>
                      </a:r>
                    </a:p>
                  </a:txBody>
                  <a:tcPr/>
                </a:tc>
                <a:tc>
                  <a:txBody>
                    <a:bodyPr/>
                    <a:lstStyle/>
                    <a:p>
                      <a:r>
                        <a:rPr lang="en-US" sz="1200" i="0" noProof="0" dirty="0">
                          <a:latin typeface="+mn-lt"/>
                        </a:rPr>
                        <a:t>DNB, Sodexo, BDO, </a:t>
                      </a:r>
                      <a:r>
                        <a:rPr lang="nb-NO" sz="1200" b="0" i="0" noProof="0" dirty="0" err="1">
                          <a:latin typeface="+mn-lt"/>
                        </a:rPr>
                        <a:t>Malling</a:t>
                      </a:r>
                      <a:r>
                        <a:rPr lang="nb-NO" sz="1200" b="0" i="0" noProof="0" dirty="0">
                          <a:latin typeface="+mn-lt"/>
                        </a:rPr>
                        <a:t> &amp; co Leietakerrådgivning AS, Entra, </a:t>
                      </a:r>
                      <a:r>
                        <a:rPr lang="nb-NO" sz="1200" b="0" i="0" noProof="0" dirty="0" err="1">
                          <a:latin typeface="+mn-lt"/>
                        </a:rPr>
                        <a:t>Planon</a:t>
                      </a:r>
                      <a:r>
                        <a:rPr lang="nb-NO" sz="1200" b="0" i="0" noProof="0" dirty="0">
                          <a:latin typeface="+mn-lt"/>
                        </a:rPr>
                        <a:t>, </a:t>
                      </a:r>
                      <a:r>
                        <a:rPr lang="nb-NO" sz="1200" b="0" i="0" kern="1200" dirty="0">
                          <a:solidFill>
                            <a:schemeClr val="dk1"/>
                          </a:solidFill>
                          <a:effectLst/>
                          <a:latin typeface="+mn-lt"/>
                          <a:ea typeface="+mn-ea"/>
                          <a:cs typeface="+mn-cs"/>
                        </a:rPr>
                        <a:t>laiout, BLDNG.ai, Relynk, NetNordic,</a:t>
                      </a:r>
                    </a:p>
                    <a:p>
                      <a:r>
                        <a:rPr lang="nb-NO" sz="1200" b="0" i="0" kern="1200" dirty="0">
                          <a:solidFill>
                            <a:schemeClr val="dk1"/>
                          </a:solidFill>
                          <a:effectLst/>
                          <a:latin typeface="+mn-lt"/>
                          <a:ea typeface="+mn-ea"/>
                          <a:cs typeface="+mn-cs"/>
                        </a:rPr>
                        <a:t>LINK Arkitektur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latin typeface="+mn-lt"/>
                        </a:rPr>
                        <a:t>Fysisk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1</a:t>
                      </a:r>
                      <a:r>
                        <a:rPr lang="nb-NO" sz="1200" b="0" i="0" noProof="0" dirty="0">
                          <a:latin typeface="+mn-lt"/>
                        </a:rPr>
                        <a:t>60</a:t>
                      </a:r>
                      <a:endParaRPr lang="nb-NO" sz="1200" i="0" noProof="0" dirty="0">
                        <a:latin typeface="+mn-lt"/>
                      </a:endParaRPr>
                    </a:p>
                  </a:txBody>
                  <a:tcPr/>
                </a:tc>
                <a:extLst>
                  <a:ext uri="{0D108BD9-81ED-4DB2-BD59-A6C34878D82A}">
                    <a16:rowId xmlns:a16="http://schemas.microsoft.com/office/drawing/2014/main" val="266710608"/>
                  </a:ext>
                </a:extLst>
              </a:tr>
              <a:tr h="166648">
                <a:tc>
                  <a:txBody>
                    <a:bodyPr/>
                    <a:lstStyle/>
                    <a:p>
                      <a:r>
                        <a:rPr lang="en-US" sz="1200" i="0" noProof="0" dirty="0">
                          <a:latin typeface="+mn-lt"/>
                        </a:rPr>
                        <a:t>27.11</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dirty="0">
                          <a:latin typeface="+mn-lt"/>
                        </a:rPr>
                        <a:t>Hvordan utnytte tilgjengelig data for optimalisert arealbruk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noProof="0" dirty="0">
                        <a:latin typeface="+mn-lt"/>
                      </a:endParaRPr>
                    </a:p>
                  </a:txBody>
                  <a:tcPr/>
                </a:tc>
                <a:tc>
                  <a:txBody>
                    <a:bodyPr/>
                    <a:lstStyle/>
                    <a:p>
                      <a:r>
                        <a:rPr lang="en-US" sz="1200" i="0" noProof="0" dirty="0">
                          <a:latin typeface="+mn-lt"/>
                        </a:rPr>
                        <a:t>DNB, If</a:t>
                      </a:r>
                      <a:endParaRPr lang="nb-NO" sz="1200" i="0" noProof="0" dirty="0">
                        <a:latin typeface="+mn-lt"/>
                      </a:endParaRPr>
                    </a:p>
                  </a:txBody>
                  <a:tcPr/>
                </a:tc>
                <a:tc>
                  <a:txBody>
                    <a:bodyPr/>
                    <a:lstStyle/>
                    <a:p>
                      <a:r>
                        <a:rPr lang="nb-NO" sz="1200" i="0" noProof="0" dirty="0">
                          <a:latin typeface="+mn-lt"/>
                        </a:rPr>
                        <a:t>Fysisk </a:t>
                      </a:r>
                    </a:p>
                  </a:txBody>
                  <a:tcPr/>
                </a:tc>
                <a:tc>
                  <a:txBody>
                    <a:bodyPr/>
                    <a:lstStyle/>
                    <a:p>
                      <a:r>
                        <a:rPr lang="nb-NO" sz="1200" i="0" noProof="0" dirty="0">
                          <a:latin typeface="+mn-lt"/>
                        </a:rPr>
                        <a:t>25</a:t>
                      </a:r>
                    </a:p>
                  </a:txBody>
                  <a:tcPr/>
                </a:tc>
                <a:extLst>
                  <a:ext uri="{0D108BD9-81ED-4DB2-BD59-A6C34878D82A}">
                    <a16:rowId xmlns:a16="http://schemas.microsoft.com/office/drawing/2014/main" val="2181493237"/>
                  </a:ext>
                </a:extLst>
              </a:tr>
            </a:tbl>
          </a:graphicData>
        </a:graphic>
      </p:graphicFrame>
    </p:spTree>
    <p:extLst>
      <p:ext uri="{BB962C8B-B14F-4D97-AF65-F5344CB8AC3E}">
        <p14:creationId xmlns:p14="http://schemas.microsoft.com/office/powerpoint/2010/main" val="30739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B289-1ED0-2F3E-0A08-907EA16F1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92EE6-E4CE-8A25-207F-E83BAA62E507}"/>
              </a:ext>
            </a:extLst>
          </p:cNvPr>
          <p:cNvSpPr>
            <a:spLocks noGrp="1"/>
          </p:cNvSpPr>
          <p:nvPr>
            <p:ph type="title"/>
          </p:nvPr>
        </p:nvSpPr>
        <p:spPr>
          <a:xfrm>
            <a:off x="457200" y="1556792"/>
            <a:ext cx="8229600" cy="432048"/>
          </a:xfrm>
        </p:spPr>
        <p:txBody>
          <a:bodyPr/>
          <a:lstStyle/>
          <a:p>
            <a:r>
              <a:rPr lang="nb-NO" sz="2400" b="1" noProof="0" dirty="0">
                <a:effectLst/>
                <a:ea typeface="Aptos" panose="020B0004020202020204" pitchFamily="34" charset="0"/>
                <a:cs typeface="Times New Roman" panose="02020603050405020304" pitchFamily="18" charset="0"/>
              </a:rPr>
              <a:t>NfN nettverket for </a:t>
            </a:r>
            <a:r>
              <a:rPr lang="nb-NO" sz="2400" b="1" dirty="0">
                <a:ea typeface="Aptos" panose="020B0004020202020204" pitchFamily="34" charset="0"/>
                <a:cs typeface="Times New Roman" panose="02020603050405020304" pitchFamily="18" charset="0"/>
              </a:rPr>
              <a:t>Bærekraft</a:t>
            </a:r>
            <a:br>
              <a:rPr lang="nb-NO" sz="4000" b="1" noProof="0" dirty="0"/>
            </a:br>
            <a:br>
              <a:rPr lang="nb-NO" sz="4400" b="1" noProof="0" dirty="0">
                <a:effectLst/>
                <a:latin typeface="Aptos" panose="020B0004020202020204" pitchFamily="34" charset="0"/>
                <a:ea typeface="Aptos" panose="020B0004020202020204" pitchFamily="34" charset="0"/>
                <a:cs typeface="Times New Roman" panose="02020603050405020304" pitchFamily="18" charset="0"/>
              </a:rPr>
            </a:br>
            <a:endParaRPr lang="nb-NO" noProof="0" dirty="0"/>
          </a:p>
        </p:txBody>
      </p:sp>
      <p:sp>
        <p:nvSpPr>
          <p:cNvPr id="5" name="Slide Number Placeholder 4">
            <a:extLst>
              <a:ext uri="{FF2B5EF4-FFF2-40B4-BE49-F238E27FC236}">
                <a16:creationId xmlns:a16="http://schemas.microsoft.com/office/drawing/2014/main" id="{79930237-D57C-F45B-CA50-94798DABA743}"/>
              </a:ext>
            </a:extLst>
          </p:cNvPr>
          <p:cNvSpPr>
            <a:spLocks noGrp="1"/>
          </p:cNvSpPr>
          <p:nvPr>
            <p:ph type="sldNum" sz="quarter" idx="11"/>
          </p:nvPr>
        </p:nvSpPr>
        <p:spPr/>
        <p:txBody>
          <a:bodyPr/>
          <a:lstStyle/>
          <a:p>
            <a:pPr>
              <a:defRPr/>
            </a:pPr>
            <a:fld id="{247B0619-9F6E-41AA-AAFB-FC9846E0271E}" type="slidenum">
              <a:rPr lang="nb-NO" noProof="0" smtClean="0"/>
              <a:pPr>
                <a:defRPr/>
              </a:pPr>
              <a:t>16</a:t>
            </a:fld>
            <a:endParaRPr lang="nb-NO" noProof="0" dirty="0"/>
          </a:p>
        </p:txBody>
      </p:sp>
      <p:sp>
        <p:nvSpPr>
          <p:cNvPr id="3" name="Plassholder for bunntekst 3">
            <a:extLst>
              <a:ext uri="{FF2B5EF4-FFF2-40B4-BE49-F238E27FC236}">
                <a16:creationId xmlns:a16="http://schemas.microsoft.com/office/drawing/2014/main" id="{35CBA583-AC9D-3345-99E6-9079B27423C5}"/>
              </a:ext>
            </a:extLst>
          </p:cNvPr>
          <p:cNvSpPr>
            <a:spLocks noGrp="1"/>
          </p:cNvSpPr>
          <p:nvPr>
            <p:ph type="ftr" sz="quarter" idx="10"/>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graphicFrame>
        <p:nvGraphicFramePr>
          <p:cNvPr id="4" name="Content Placeholder 5">
            <a:extLst>
              <a:ext uri="{FF2B5EF4-FFF2-40B4-BE49-F238E27FC236}">
                <a16:creationId xmlns:a16="http://schemas.microsoft.com/office/drawing/2014/main" id="{BA441F81-9E9F-574E-8C5A-FF06B4ADE798}"/>
              </a:ext>
            </a:extLst>
          </p:cNvPr>
          <p:cNvGraphicFramePr>
            <a:graphicFrameLocks/>
          </p:cNvGraphicFramePr>
          <p:nvPr>
            <p:extLst>
              <p:ext uri="{D42A27DB-BD31-4B8C-83A1-F6EECF244321}">
                <p14:modId xmlns:p14="http://schemas.microsoft.com/office/powerpoint/2010/main" val="236998310"/>
              </p:ext>
            </p:extLst>
          </p:nvPr>
        </p:nvGraphicFramePr>
        <p:xfrm>
          <a:off x="539552" y="1578704"/>
          <a:ext cx="7704856" cy="1672035"/>
        </p:xfrm>
        <a:graphic>
          <a:graphicData uri="http://schemas.openxmlformats.org/drawingml/2006/table">
            <a:tbl>
              <a:tblPr firstRow="1" bandRow="1">
                <a:tableStyleId>{21E4AEA4-8DFA-4A89-87EB-49C32662AFE0}</a:tableStyleId>
              </a:tblPr>
              <a:tblGrid>
                <a:gridCol w="576064">
                  <a:extLst>
                    <a:ext uri="{9D8B030D-6E8A-4147-A177-3AD203B41FA5}">
                      <a16:colId xmlns:a16="http://schemas.microsoft.com/office/drawing/2014/main" val="115727247"/>
                    </a:ext>
                  </a:extLst>
                </a:gridCol>
                <a:gridCol w="4032448">
                  <a:extLst>
                    <a:ext uri="{9D8B030D-6E8A-4147-A177-3AD203B41FA5}">
                      <a16:colId xmlns:a16="http://schemas.microsoft.com/office/drawing/2014/main" val="2896210780"/>
                    </a:ext>
                  </a:extLst>
                </a:gridCol>
                <a:gridCol w="1224136">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4">
                  <a:extLst>
                    <a:ext uri="{9D8B030D-6E8A-4147-A177-3AD203B41FA5}">
                      <a16:colId xmlns:a16="http://schemas.microsoft.com/office/drawing/2014/main" val="2479964604"/>
                    </a:ext>
                  </a:extLst>
                </a:gridCol>
              </a:tblGrid>
              <a:tr h="2985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effectLst/>
                          <a:latin typeface="+mn-lt"/>
                          <a:cs typeface="Times New Roman" panose="02020603050405020304" pitchFamily="18" charset="0"/>
                        </a:rPr>
                        <a:t>1</a:t>
                      </a:r>
                      <a:r>
                        <a:rPr lang="nb-NO" sz="1200" b="0" i="0" noProof="0" dirty="0">
                          <a:effectLst/>
                          <a:latin typeface="+mn-lt"/>
                          <a:cs typeface="Times New Roman" panose="02020603050405020304" pitchFamily="18" charset="0"/>
                        </a:rPr>
                        <a:t>2.11</a:t>
                      </a:r>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err="1">
                          <a:latin typeface="+mn-lt"/>
                        </a:rPr>
                        <a:t>Bærekraftsrapportering</a:t>
                      </a:r>
                      <a:endParaRPr lang="nb-NO" sz="1200" b="1" noProof="0" dirty="0">
                        <a:latin typeface="+mn-lt"/>
                      </a:endParaRPr>
                    </a:p>
                  </a:txBody>
                  <a:tcPr/>
                </a:tc>
                <a:tc>
                  <a:txBody>
                    <a:bodyPr/>
                    <a:lstStyle/>
                    <a:p>
                      <a:r>
                        <a:rPr lang="en-US" sz="1200" i="0" noProof="0" dirty="0">
                          <a:latin typeface="+mn-lt"/>
                        </a:rPr>
                        <a:t>NMBU</a:t>
                      </a:r>
                      <a:endParaRPr lang="nb-NO" sz="1200" i="0" noProof="0" dirty="0">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2</a:t>
                      </a:r>
                      <a:r>
                        <a:rPr lang="nb-NO" sz="1200" b="0" i="0" noProof="0" dirty="0">
                          <a:latin typeface="+mn-lt"/>
                        </a:rPr>
                        <a:t>1</a:t>
                      </a:r>
                      <a:endParaRPr lang="nb-NO" sz="1200" i="0" noProof="0" dirty="0">
                        <a:latin typeface="+mn-lt"/>
                      </a:endParaRPr>
                    </a:p>
                  </a:txBody>
                  <a:tcPr/>
                </a:tc>
                <a:extLst>
                  <a:ext uri="{0D108BD9-81ED-4DB2-BD59-A6C34878D82A}">
                    <a16:rowId xmlns:a16="http://schemas.microsoft.com/office/drawing/2014/main" val="266710608"/>
                  </a:ext>
                </a:extLst>
              </a:tr>
              <a:tr h="166648">
                <a:tc>
                  <a:txBody>
                    <a:bodyPr/>
                    <a:lstStyle/>
                    <a:p>
                      <a:r>
                        <a:rPr lang="en-US" sz="1200" i="0" noProof="0" dirty="0">
                          <a:effectLst/>
                          <a:latin typeface="+mn-lt"/>
                          <a:cs typeface="Times New Roman" panose="02020603050405020304" pitchFamily="18" charset="0"/>
                        </a:rPr>
                        <a:t>1</a:t>
                      </a:r>
                      <a:r>
                        <a:rPr lang="nb-NO" sz="1200" i="0" noProof="0" dirty="0">
                          <a:effectLst/>
                          <a:latin typeface="+mn-lt"/>
                          <a:cs typeface="Times New Roman" panose="02020603050405020304" pitchFamily="18" charset="0"/>
                        </a:rPr>
                        <a:t>9.11</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err="1">
                          <a:latin typeface="+mn-lt"/>
                        </a:rPr>
                        <a:t>BærekraftsrapporteringCSRD</a:t>
                      </a:r>
                      <a:r>
                        <a:rPr lang="nb-NO" sz="1200" b="1" noProof="0" dirty="0">
                          <a:latin typeface="+mn-lt"/>
                        </a:rPr>
                        <a:t>, ESRS og EUs taksonomi</a:t>
                      </a:r>
                    </a:p>
                  </a:txBody>
                  <a:tcPr/>
                </a:tc>
                <a:tc>
                  <a:txBody>
                    <a:bodyPr/>
                    <a:lstStyle/>
                    <a:p>
                      <a:r>
                        <a:rPr lang="en-US" sz="1200" i="0" noProof="0" dirty="0">
                          <a:latin typeface="+mn-lt"/>
                        </a:rPr>
                        <a:t>N</a:t>
                      </a:r>
                      <a:r>
                        <a:rPr lang="nb-NO" sz="1200" i="0" noProof="0" dirty="0">
                          <a:latin typeface="+mn-lt"/>
                        </a:rPr>
                        <a:t>MBU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r>
                        <a:rPr lang="en-US" sz="1200" i="0" noProof="0" dirty="0">
                          <a:latin typeface="+mn-lt"/>
                        </a:rPr>
                        <a:t>2</a:t>
                      </a:r>
                      <a:r>
                        <a:rPr lang="nb-NO" sz="1200" i="0" noProof="0" dirty="0">
                          <a:latin typeface="+mn-lt"/>
                        </a:rPr>
                        <a:t>9</a:t>
                      </a:r>
                    </a:p>
                  </a:txBody>
                  <a:tcPr/>
                </a:tc>
                <a:extLst>
                  <a:ext uri="{0D108BD9-81ED-4DB2-BD59-A6C34878D82A}">
                    <a16:rowId xmlns:a16="http://schemas.microsoft.com/office/drawing/2014/main" val="2181493237"/>
                  </a:ext>
                </a:extLst>
              </a:tr>
              <a:tr h="484223">
                <a:tc>
                  <a:txBody>
                    <a:bodyPr/>
                    <a:lstStyle/>
                    <a:p>
                      <a:r>
                        <a:rPr lang="en-US" sz="1200" i="0" noProof="0" dirty="0">
                          <a:latin typeface="+mn-lt"/>
                        </a:rPr>
                        <a:t>2</a:t>
                      </a:r>
                      <a:r>
                        <a:rPr lang="nb-NO" sz="1200" i="0" noProof="0" dirty="0">
                          <a:latin typeface="+mn-lt"/>
                        </a:rPr>
                        <a:t>6.11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a:latin typeface="+mn-lt"/>
                        </a:rPr>
                        <a:t>E (</a:t>
                      </a:r>
                      <a:r>
                        <a:rPr lang="nb-NO" sz="1200" b="1" noProof="0" dirty="0" err="1">
                          <a:latin typeface="+mn-lt"/>
                        </a:rPr>
                        <a:t>environmental</a:t>
                      </a:r>
                      <a:r>
                        <a:rPr lang="nb-NO" sz="1200" b="1" noProof="0" dirty="0">
                          <a:latin typeface="+mn-lt"/>
                        </a:rPr>
                        <a:t>) - Miljørapportering</a:t>
                      </a:r>
                    </a:p>
                  </a:txBody>
                  <a:tcPr/>
                </a:tc>
                <a:tc>
                  <a:txBody>
                    <a:bodyPr/>
                    <a:lstStyle/>
                    <a:p>
                      <a:r>
                        <a:rPr lang="en-US" sz="1200" i="0" noProof="0" dirty="0">
                          <a:solidFill>
                            <a:schemeClr val="tx1"/>
                          </a:solidFill>
                          <a:effectLst/>
                          <a:latin typeface="+mn-lt"/>
                          <a:cs typeface="Times New Roman" panose="02020603050405020304" pitchFamily="18" charset="0"/>
                        </a:rPr>
                        <a:t>N</a:t>
                      </a:r>
                      <a:r>
                        <a:rPr lang="nb-NO" sz="1200" i="0" noProof="0" dirty="0">
                          <a:solidFill>
                            <a:schemeClr val="tx1"/>
                          </a:solidFill>
                          <a:effectLst/>
                          <a:latin typeface="+mn-lt"/>
                          <a:cs typeface="Times New Roman" panose="02020603050405020304" pitchFamily="18" charset="0"/>
                        </a:rPr>
                        <a:t>MBU</a:t>
                      </a:r>
                      <a:endParaRPr lang="nb-NO" sz="1200" i="0" noProof="0" dirty="0">
                        <a:solidFill>
                          <a:schemeClr val="tx1"/>
                        </a:solidFill>
                        <a:latin typeface="+mn-lt"/>
                      </a:endParaRPr>
                    </a:p>
                  </a:txBody>
                  <a:tcPr/>
                </a:tc>
                <a:tc>
                  <a:txBody>
                    <a:bodyPr/>
                    <a:lstStyle/>
                    <a:p>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dirty="0">
                          <a:effectLst/>
                          <a:latin typeface="+mn-lt"/>
                          <a:cs typeface="Times New Roman" panose="02020603050405020304" pitchFamily="18" charset="0"/>
                        </a:rPr>
                        <a:t>2</a:t>
                      </a:r>
                      <a:r>
                        <a:rPr lang="nb-NO" sz="1200" i="0" noProof="0" dirty="0">
                          <a:effectLst/>
                          <a:latin typeface="+mn-lt"/>
                          <a:cs typeface="Times New Roman" panose="02020603050405020304" pitchFamily="18" charset="0"/>
                        </a:rPr>
                        <a:t>9</a:t>
                      </a:r>
                      <a:endParaRPr lang="nb-NO" sz="1200" i="0" noProof="0" dirty="0">
                        <a:latin typeface="+mn-lt"/>
                      </a:endParaRPr>
                    </a:p>
                  </a:txBody>
                  <a:tcPr/>
                </a:tc>
                <a:extLst>
                  <a:ext uri="{0D108BD9-81ED-4DB2-BD59-A6C34878D82A}">
                    <a16:rowId xmlns:a16="http://schemas.microsoft.com/office/drawing/2014/main" val="3735179468"/>
                  </a:ext>
                </a:extLst>
              </a:tr>
            </a:tbl>
          </a:graphicData>
        </a:graphic>
      </p:graphicFrame>
      <p:graphicFrame>
        <p:nvGraphicFramePr>
          <p:cNvPr id="6" name="Content Placeholder 5">
            <a:extLst>
              <a:ext uri="{FF2B5EF4-FFF2-40B4-BE49-F238E27FC236}">
                <a16:creationId xmlns:a16="http://schemas.microsoft.com/office/drawing/2014/main" id="{ACB413CF-3154-06A8-7784-6D4EE130CEA5}"/>
              </a:ext>
            </a:extLst>
          </p:cNvPr>
          <p:cNvGraphicFramePr>
            <a:graphicFrameLocks/>
          </p:cNvGraphicFramePr>
          <p:nvPr>
            <p:extLst>
              <p:ext uri="{D42A27DB-BD31-4B8C-83A1-F6EECF244321}">
                <p14:modId xmlns:p14="http://schemas.microsoft.com/office/powerpoint/2010/main" val="2997309229"/>
              </p:ext>
            </p:extLst>
          </p:nvPr>
        </p:nvGraphicFramePr>
        <p:xfrm>
          <a:off x="539552" y="4707303"/>
          <a:ext cx="7748442" cy="755764"/>
        </p:xfrm>
        <a:graphic>
          <a:graphicData uri="http://schemas.openxmlformats.org/drawingml/2006/table">
            <a:tbl>
              <a:tblPr firstRow="1" bandRow="1">
                <a:tableStyleId>{21E4AEA4-8DFA-4A89-87EB-49C32662AFE0}</a:tableStyleId>
              </a:tblPr>
              <a:tblGrid>
                <a:gridCol w="674094">
                  <a:extLst>
                    <a:ext uri="{9D8B030D-6E8A-4147-A177-3AD203B41FA5}">
                      <a16:colId xmlns:a16="http://schemas.microsoft.com/office/drawing/2014/main" val="115727247"/>
                    </a:ext>
                  </a:extLst>
                </a:gridCol>
                <a:gridCol w="3761980">
                  <a:extLst>
                    <a:ext uri="{9D8B030D-6E8A-4147-A177-3AD203B41FA5}">
                      <a16:colId xmlns:a16="http://schemas.microsoft.com/office/drawing/2014/main" val="2896210780"/>
                    </a:ext>
                  </a:extLst>
                </a:gridCol>
                <a:gridCol w="1440160">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4">
                  <a:extLst>
                    <a:ext uri="{9D8B030D-6E8A-4147-A177-3AD203B41FA5}">
                      <a16:colId xmlns:a16="http://schemas.microsoft.com/office/drawing/2014/main" val="2479964604"/>
                    </a:ext>
                  </a:extLst>
                </a:gridCol>
              </a:tblGrid>
              <a:tr h="298564">
                <a:tc>
                  <a:txBody>
                    <a:bodyPr/>
                    <a:lstStyle/>
                    <a:p>
                      <a:r>
                        <a:rPr lang="nb-NO" sz="1200" b="1" i="0" kern="1200" noProof="0" dirty="0">
                          <a:solidFill>
                            <a:schemeClr val="tx1"/>
                          </a:solidFill>
                          <a:effectLst/>
                          <a:latin typeface="+mn-lt"/>
                          <a:cs typeface="Times New Roman" panose="02020603050405020304" pitchFamily="18" charset="0"/>
                        </a:rPr>
                        <a:t>Dato</a:t>
                      </a:r>
                    </a:p>
                  </a:txBody>
                  <a:tcPr/>
                </a:tc>
                <a:tc>
                  <a:txBody>
                    <a:bodyPr/>
                    <a:lstStyle/>
                    <a:p>
                      <a:r>
                        <a:rPr lang="nb-NO" sz="1200" b="1" i="0" kern="1200" noProof="0" dirty="0">
                          <a:solidFill>
                            <a:schemeClr val="tx1"/>
                          </a:solidFill>
                          <a:effectLst/>
                          <a:latin typeface="+mn-lt"/>
                          <a:cs typeface="Times New Roman" panose="02020603050405020304" pitchFamily="18" charset="0"/>
                        </a:rPr>
                        <a:t>Tema</a:t>
                      </a:r>
                    </a:p>
                  </a:txBody>
                  <a:tcPr/>
                </a:tc>
                <a:tc>
                  <a:txBody>
                    <a:bodyPr/>
                    <a:lstStyle/>
                    <a:p>
                      <a:r>
                        <a:rPr lang="nb-NO" sz="1200" b="1" i="0" kern="1200" noProof="0" dirty="0">
                          <a:solidFill>
                            <a:schemeClr val="tx1"/>
                          </a:solidFill>
                          <a:effectLst/>
                          <a:latin typeface="+mn-lt"/>
                          <a:cs typeface="Times New Roman" panose="02020603050405020304" pitchFamily="18" charset="0"/>
                        </a:rPr>
                        <a:t>Bidragsytere</a:t>
                      </a:r>
                    </a:p>
                  </a:txBody>
                  <a:tcPr/>
                </a:tc>
                <a:tc>
                  <a:txBody>
                    <a:bodyPr/>
                    <a:lstStyle/>
                    <a:p>
                      <a:r>
                        <a:rPr lang="nb-NO" sz="1200" b="1" i="0" kern="1200" noProof="0" dirty="0">
                          <a:solidFill>
                            <a:schemeClr val="tx1"/>
                          </a:solidFill>
                          <a:effectLst/>
                          <a:latin typeface="+mn-lt"/>
                          <a:cs typeface="Times New Roman" panose="02020603050405020304" pitchFamily="18" charset="0"/>
                        </a:rPr>
                        <a:t>Møteform </a:t>
                      </a:r>
                    </a:p>
                  </a:txBody>
                  <a:tcPr/>
                </a:tc>
                <a:tc>
                  <a:txBody>
                    <a:bodyPr/>
                    <a:lstStyle/>
                    <a:p>
                      <a:r>
                        <a:rPr lang="nb-NO" sz="1200" b="1" i="0" kern="1200" noProof="0" dirty="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dirty="0">
                          <a:solidFill>
                            <a:schemeClr val="tx1"/>
                          </a:solidFill>
                          <a:effectLst/>
                          <a:latin typeface="+mn-lt"/>
                          <a:ea typeface="Aptos" panose="020B0004020202020204" pitchFamily="34" charset="0"/>
                          <a:cs typeface="Times New Roman" panose="02020603050405020304" pitchFamily="18" charset="0"/>
                        </a:rPr>
                        <a:t>06.03</a:t>
                      </a:r>
                      <a:endParaRPr lang="nb-NO" sz="1200" b="0" i="0"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dirty="0">
                          <a:latin typeface="+mn-lt"/>
                        </a:rPr>
                        <a:t>Hvordan kan innsikt og gjenbruk av data gi deg verdi? </a:t>
                      </a:r>
                      <a:endParaRPr lang="nb-NO" sz="1200" b="1" noProof="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noProof="0" dirty="0">
                          <a:latin typeface="+mn-lt"/>
                        </a:rPr>
                        <a:t>BLDNG.ai, Relynk</a:t>
                      </a:r>
                    </a:p>
                    <a:p>
                      <a:endParaRPr lang="nb-NO" sz="1200" b="0" i="0" noProof="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dirty="0">
                          <a:effectLst/>
                          <a:latin typeface="+mn-lt"/>
                          <a:ea typeface="Aptos" panose="020B0004020202020204" pitchFamily="34" charset="0"/>
                          <a:cs typeface="Times New Roman" panose="02020603050405020304" pitchFamily="18" charset="0"/>
                        </a:rPr>
                        <a:t>Digital</a:t>
                      </a:r>
                      <a:endParaRPr lang="nb-NO" sz="120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noProof="0" dirty="0">
                        <a:latin typeface="+mn-lt"/>
                      </a:endParaRPr>
                    </a:p>
                  </a:txBody>
                  <a:tcPr/>
                </a:tc>
                <a:tc>
                  <a:txBody>
                    <a:bodyPr/>
                    <a:lstStyle/>
                    <a:p>
                      <a:r>
                        <a:rPr lang="en-US" sz="1200" b="0" i="0" noProof="0" dirty="0">
                          <a:latin typeface="+mn-lt"/>
                        </a:rPr>
                        <a:t>3</a:t>
                      </a:r>
                      <a:r>
                        <a:rPr lang="nb-NO" sz="1200" b="0" i="0" noProof="0" dirty="0">
                          <a:latin typeface="+mn-lt"/>
                        </a:rPr>
                        <a:t>4</a:t>
                      </a:r>
                    </a:p>
                  </a:txBody>
                  <a:tcPr/>
                </a:tc>
                <a:extLst>
                  <a:ext uri="{0D108BD9-81ED-4DB2-BD59-A6C34878D82A}">
                    <a16:rowId xmlns:a16="http://schemas.microsoft.com/office/drawing/2014/main" val="4148506752"/>
                  </a:ext>
                </a:extLst>
              </a:tr>
            </a:tbl>
          </a:graphicData>
        </a:graphic>
      </p:graphicFrame>
      <p:sp>
        <p:nvSpPr>
          <p:cNvPr id="7" name="Title 1">
            <a:extLst>
              <a:ext uri="{FF2B5EF4-FFF2-40B4-BE49-F238E27FC236}">
                <a16:creationId xmlns:a16="http://schemas.microsoft.com/office/drawing/2014/main" id="{E1C881CA-CB20-2C9D-A7E4-19DB8CE89E48}"/>
              </a:ext>
            </a:extLst>
          </p:cNvPr>
          <p:cNvSpPr txBox="1">
            <a:spLocks/>
          </p:cNvSpPr>
          <p:nvPr/>
        </p:nvSpPr>
        <p:spPr bwMode="auto">
          <a:xfrm>
            <a:off x="481042" y="4653137"/>
            <a:ext cx="8229600"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nb-NO" sz="2400" b="1" kern="0" dirty="0">
                <a:ea typeface="Aptos" panose="020B0004020202020204" pitchFamily="34" charset="0"/>
                <a:cs typeface="Times New Roman" panose="02020603050405020304" pitchFamily="18" charset="0"/>
              </a:rPr>
              <a:t>Annet</a:t>
            </a:r>
            <a:br>
              <a:rPr lang="nb-NO" sz="4000" b="1" kern="0" dirty="0"/>
            </a:br>
            <a:br>
              <a:rPr lang="nb-NO" b="1" kern="0" dirty="0">
                <a:latin typeface="Aptos" panose="020B0004020202020204" pitchFamily="34" charset="0"/>
                <a:ea typeface="Aptos" panose="020B0004020202020204" pitchFamily="34" charset="0"/>
                <a:cs typeface="Times New Roman" panose="02020603050405020304" pitchFamily="18" charset="0"/>
              </a:rPr>
            </a:br>
            <a:endParaRPr lang="nb-NO" kern="0" dirty="0"/>
          </a:p>
        </p:txBody>
      </p:sp>
    </p:spTree>
    <p:extLst>
      <p:ext uri="{BB962C8B-B14F-4D97-AF65-F5344CB8AC3E}">
        <p14:creationId xmlns:p14="http://schemas.microsoft.com/office/powerpoint/2010/main" val="327716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3017-FD31-C4BF-35BF-F02637108BB8}"/>
              </a:ext>
            </a:extLst>
          </p:cNvPr>
          <p:cNvSpPr>
            <a:spLocks noGrp="1"/>
          </p:cNvSpPr>
          <p:nvPr>
            <p:ph type="title"/>
          </p:nvPr>
        </p:nvSpPr>
        <p:spPr>
          <a:xfrm>
            <a:off x="457200" y="971722"/>
            <a:ext cx="8075240" cy="282352"/>
          </a:xfrm>
        </p:spPr>
        <p:txBody>
          <a:bodyPr/>
          <a:lstStyle/>
          <a:p>
            <a:pPr algn="ctr"/>
            <a:r>
              <a:rPr lang="nb-NO" sz="2400" b="1" dirty="0" err="1"/>
              <a:t>NfNs</a:t>
            </a:r>
            <a:r>
              <a:rPr lang="nb-NO" sz="2400" b="1" dirty="0"/>
              <a:t> Programkomiteer i 2024</a:t>
            </a:r>
          </a:p>
        </p:txBody>
      </p:sp>
      <p:sp>
        <p:nvSpPr>
          <p:cNvPr id="3" name="Content Placeholder 2">
            <a:extLst>
              <a:ext uri="{FF2B5EF4-FFF2-40B4-BE49-F238E27FC236}">
                <a16:creationId xmlns:a16="http://schemas.microsoft.com/office/drawing/2014/main" id="{A09A1A59-FE9B-2A65-5D48-DB2EF56C7C4D}"/>
              </a:ext>
            </a:extLst>
          </p:cNvPr>
          <p:cNvSpPr>
            <a:spLocks noGrp="1"/>
          </p:cNvSpPr>
          <p:nvPr>
            <p:ph sz="half" idx="1"/>
          </p:nvPr>
        </p:nvSpPr>
        <p:spPr>
          <a:xfrm>
            <a:off x="533400" y="1624646"/>
            <a:ext cx="4038600" cy="4401213"/>
          </a:xfrm>
        </p:spPr>
        <p:txBody>
          <a:bodyPr/>
          <a:lstStyle/>
          <a:p>
            <a:pPr marL="0" indent="0" algn="l" rtl="0" eaLnBrk="0" fontAlgn="base" hangingPunct="0">
              <a:spcBef>
                <a:spcPct val="20000"/>
              </a:spcBef>
              <a:spcAft>
                <a:spcPct val="0"/>
              </a:spcAft>
              <a:buClr>
                <a:schemeClr val="bg2"/>
              </a:buClr>
              <a:buSzPct val="75000"/>
              <a:buFont typeface="Wingdings" pitchFamily="2" charset="2"/>
              <a:buNone/>
            </a:pPr>
            <a:r>
              <a:rPr lang="nb-NO" sz="1200" b="1" noProof="0" dirty="0" err="1">
                <a:solidFill>
                  <a:schemeClr val="tx1"/>
                </a:solidFill>
                <a:latin typeface="+mn-lt"/>
                <a:ea typeface="ＭＳ Ｐゴシック" panose="020B0600070205080204" pitchFamily="34" charset="-128"/>
                <a:cs typeface="+mn-cs"/>
              </a:rPr>
              <a:t>Workplace</a:t>
            </a:r>
            <a:r>
              <a:rPr lang="nb-NO" sz="1200" b="1" noProof="0" dirty="0">
                <a:solidFill>
                  <a:schemeClr val="tx1"/>
                </a:solidFill>
                <a:latin typeface="+mn-lt"/>
                <a:ea typeface="ＭＳ Ｐゴシック" panose="020B0600070205080204" pitchFamily="34" charset="-128"/>
                <a:cs typeface="+mn-cs"/>
              </a:rPr>
              <a:t> management:  </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Hanne </a:t>
            </a:r>
            <a:r>
              <a:rPr lang="nb-NO" sz="1200" b="0" noProof="0" dirty="0" err="1">
                <a:solidFill>
                  <a:schemeClr val="tx1"/>
                </a:solidFill>
                <a:latin typeface="+mn-lt"/>
                <a:ea typeface="ＭＳ Ｐゴシック" panose="020B0600070205080204" pitchFamily="34" charset="-128"/>
                <a:cs typeface="+mn-cs"/>
              </a:rPr>
              <a:t>Nesteby</a:t>
            </a:r>
            <a:r>
              <a:rPr lang="nb-NO" sz="1200" b="0" noProof="0" dirty="0">
                <a:solidFill>
                  <a:schemeClr val="tx1"/>
                </a:solidFill>
                <a:latin typeface="+mn-lt"/>
                <a:ea typeface="ＭＳ Ｐゴシック" panose="020B0600070205080204" pitchFamily="34" charset="-128"/>
                <a:cs typeface="+mn-cs"/>
              </a:rPr>
              <a:t>, Norges Bank</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Hege </a:t>
            </a:r>
            <a:r>
              <a:rPr lang="nb-NO" sz="1200" b="0" noProof="0" dirty="0" err="1">
                <a:solidFill>
                  <a:schemeClr val="tx1"/>
                </a:solidFill>
                <a:latin typeface="+mn-lt"/>
                <a:ea typeface="ＭＳ Ｐゴシック" panose="020B0600070205080204" pitchFamily="34" charset="-128"/>
                <a:cs typeface="+mn-cs"/>
              </a:rPr>
              <a:t>Resvoll</a:t>
            </a:r>
            <a:r>
              <a:rPr lang="nb-NO" sz="1200" b="0" noProof="0" dirty="0">
                <a:solidFill>
                  <a:schemeClr val="tx1"/>
                </a:solidFill>
                <a:latin typeface="+mn-lt"/>
                <a:ea typeface="ＭＳ Ｐゴシック" panose="020B0600070205080204" pitchFamily="34" charset="-128"/>
                <a:cs typeface="+mn-cs"/>
              </a:rPr>
              <a:t> Skaug, Nordea Bank</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lang="nb-NO" sz="1200" b="0" i="0" kern="1200" noProof="0" dirty="0">
                <a:solidFill>
                  <a:schemeClr val="tx2"/>
                </a:solidFill>
                <a:effectLst/>
                <a:latin typeface="+mn-lt"/>
                <a:ea typeface="+mn-ea"/>
                <a:cs typeface="+mn-cs"/>
              </a:rPr>
              <a:t>Tord Ekeland, Aker Solutions</a:t>
            </a:r>
            <a:endParaRPr lang="nb-NO" sz="1200" b="0" noProof="0" dirty="0">
              <a:solidFill>
                <a:schemeClr val="tx2"/>
              </a:solidFill>
              <a:latin typeface="+mn-lt"/>
              <a:ea typeface="ＭＳ Ｐゴシック" panose="020B0600070205080204" pitchFamily="34" charset="-128"/>
              <a:cs typeface="+mn-cs"/>
            </a:endParaRP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Dan Frode </a:t>
            </a:r>
            <a:r>
              <a:rPr lang="nb-NO" sz="1200" b="0" noProof="0" dirty="0" err="1">
                <a:solidFill>
                  <a:schemeClr val="tx1"/>
                </a:solidFill>
                <a:latin typeface="+mn-lt"/>
                <a:ea typeface="ＭＳ Ｐゴシック" panose="020B0600070205080204" pitchFamily="34" charset="-128"/>
                <a:cs typeface="+mn-cs"/>
              </a:rPr>
              <a:t>Skjelberg</a:t>
            </a:r>
            <a:r>
              <a:rPr lang="nb-NO" sz="1200" b="0" noProof="0" dirty="0">
                <a:solidFill>
                  <a:schemeClr val="tx1"/>
                </a:solidFill>
                <a:latin typeface="+mn-lt"/>
                <a:ea typeface="ＭＳ Ｐゴシック" panose="020B0600070205080204" pitchFamily="34" charset="-128"/>
                <a:cs typeface="+mn-cs"/>
              </a:rPr>
              <a:t> ISS</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Henning </a:t>
            </a:r>
            <a:r>
              <a:rPr lang="nb-NO" sz="1200" b="0" noProof="0" dirty="0" err="1">
                <a:solidFill>
                  <a:schemeClr val="tx1"/>
                </a:solidFill>
                <a:latin typeface="+mn-lt"/>
                <a:ea typeface="ＭＳ Ｐゴシック" panose="020B0600070205080204" pitchFamily="34" charset="-128"/>
                <a:cs typeface="+mn-cs"/>
              </a:rPr>
              <a:t>Verløy</a:t>
            </a:r>
            <a:r>
              <a:rPr lang="nb-NO" sz="1200" b="0" noProof="0" dirty="0">
                <a:solidFill>
                  <a:schemeClr val="tx1"/>
                </a:solidFill>
                <a:latin typeface="+mn-lt"/>
                <a:ea typeface="ＭＳ Ｐゴシック" panose="020B0600070205080204" pitchFamily="34" charset="-128"/>
                <a:cs typeface="+mn-cs"/>
              </a:rPr>
              <a:t>, </a:t>
            </a:r>
            <a:r>
              <a:rPr lang="nb-NO" sz="1200" b="0" noProof="0" dirty="0" err="1">
                <a:solidFill>
                  <a:schemeClr val="tx1"/>
                </a:solidFill>
                <a:latin typeface="+mn-lt"/>
                <a:ea typeface="ＭＳ Ｐゴシック" panose="020B0600070205080204" pitchFamily="34" charset="-128"/>
                <a:cs typeface="+mn-cs"/>
              </a:rPr>
              <a:t>NfN</a:t>
            </a:r>
            <a:endParaRPr lang="nb-NO" sz="1200" b="0" noProof="0" dirty="0">
              <a:solidFill>
                <a:schemeClr val="tx1"/>
              </a:solidFill>
              <a:latin typeface="+mn-lt"/>
              <a:ea typeface="ＭＳ Ｐゴシック" panose="020B0600070205080204" pitchFamily="34" charset="-128"/>
              <a:cs typeface="+mn-cs"/>
            </a:endParaRPr>
          </a:p>
          <a:p>
            <a:pPr marL="342900" indent="-342900" algn="l" rtl="0" eaLnBrk="0" fontAlgn="base" hangingPunct="0">
              <a:spcBef>
                <a:spcPct val="20000"/>
              </a:spcBef>
              <a:spcAft>
                <a:spcPct val="0"/>
              </a:spcAft>
              <a:buClr>
                <a:schemeClr val="bg2"/>
              </a:buClr>
              <a:buSzPct val="75000"/>
              <a:buFont typeface="Wingdings" pitchFamily="2" charset="2"/>
              <a:buChar char="n"/>
            </a:pPr>
            <a:endParaRPr lang="nb-NO" sz="1200" noProof="0" dirty="0">
              <a:ea typeface="ＭＳ Ｐゴシック" panose="020B0600070205080204" pitchFamily="34" charset="-128"/>
            </a:endParaRPr>
          </a:p>
          <a:p>
            <a:pPr marL="0" indent="0" algn="l" defTabSz="914400" rtl="0" eaLnBrk="0" fontAlgn="base" latinLnBrk="0" hangingPunct="0">
              <a:spcBef>
                <a:spcPct val="20000"/>
              </a:spcBef>
              <a:spcAft>
                <a:spcPct val="0"/>
              </a:spcAft>
              <a:buClr>
                <a:schemeClr val="bg2"/>
              </a:buClr>
              <a:buSzPct val="75000"/>
              <a:buFont typeface="Wingdings" pitchFamily="2" charset="2"/>
              <a:buNone/>
            </a:pPr>
            <a:r>
              <a:rPr lang="nb-NO" sz="1200" b="1" kern="1200" noProof="0" dirty="0">
                <a:solidFill>
                  <a:schemeClr val="tx1"/>
                </a:solidFill>
                <a:latin typeface="+mn-lt"/>
                <a:ea typeface="ＭＳ Ｐゴシック" panose="020B0600070205080204" pitchFamily="34" charset="-128"/>
                <a:cs typeface="+mn-cs"/>
              </a:rPr>
              <a:t>Bespisning:</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Stephan Härdi, DNB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Gunnar Kvamme, St. Olavs hospital</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Tove Zapffe og June Johannesen, DSS</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Elin Vestre, Gjensidige Forsikring ASA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Grete Kristiansen, Norges Bank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Anne-Marie Husted Knudsgaard, Telenor </a:t>
            </a:r>
          </a:p>
          <a:p>
            <a:pPr marL="0" indent="0">
              <a:buNone/>
            </a:pPr>
            <a:endParaRPr lang="nb-NO" sz="1200" b="1" dirty="0">
              <a:ea typeface="ＭＳ Ｐゴシック" panose="020B0600070205080204" pitchFamily="34" charset="-128"/>
            </a:endParaRPr>
          </a:p>
          <a:p>
            <a:pPr marL="0" indent="0">
              <a:buNone/>
            </a:pPr>
            <a:r>
              <a:rPr lang="nb-NO" sz="1200" b="1" dirty="0">
                <a:ea typeface="ＭＳ Ｐゴシック" panose="020B0600070205080204" pitchFamily="34" charset="-128"/>
              </a:rPr>
              <a:t>DV og Energiledelse:</a:t>
            </a:r>
          </a:p>
          <a:p>
            <a:r>
              <a:rPr lang="nb-NO" sz="1200" dirty="0">
                <a:ea typeface="ＭＳ Ｐゴシック" panose="020B0600070205080204" pitchFamily="34" charset="-128"/>
              </a:rPr>
              <a:t>Anders Oswald, Telenor Real Estate</a:t>
            </a:r>
          </a:p>
          <a:p>
            <a:r>
              <a:rPr lang="nb-NO" sz="1200" dirty="0">
                <a:ea typeface="ＭＳ Ｐゴシック" panose="020B0600070205080204" pitchFamily="34" charset="-128"/>
              </a:rPr>
              <a:t>Jørn Austbø, Skatteetaten</a:t>
            </a:r>
          </a:p>
          <a:p>
            <a:r>
              <a:rPr lang="nb-NO" sz="1200" dirty="0">
                <a:ea typeface="ＭＳ Ｐゴシック" panose="020B0600070205080204" pitchFamily="34" charset="-128"/>
              </a:rPr>
              <a:t>Kari Blumer, Coor</a:t>
            </a:r>
          </a:p>
          <a:p>
            <a:r>
              <a:rPr lang="nb-NO" sz="1200" dirty="0">
                <a:ea typeface="ＭＳ Ｐゴシック" panose="020B0600070205080204" pitchFamily="34" charset="-128"/>
              </a:rPr>
              <a:t>Erik Braun, NHO Eiendom</a:t>
            </a:r>
          </a:p>
          <a:p>
            <a:r>
              <a:rPr lang="nb-NO" sz="1200" dirty="0">
                <a:ea typeface="ＭＳ Ｐゴシック" panose="020B0600070205080204" pitchFamily="34" charset="-128"/>
              </a:rPr>
              <a:t>Bjørn Arve Gunnes, If</a:t>
            </a:r>
          </a:p>
          <a:p>
            <a:pPr marL="342900" indent="-342900" algn="l" rtl="0" eaLnBrk="0" fontAlgn="base" hangingPunct="0">
              <a:spcBef>
                <a:spcPct val="20000"/>
              </a:spcBef>
              <a:spcAft>
                <a:spcPct val="0"/>
              </a:spcAft>
              <a:buClr>
                <a:schemeClr val="bg2"/>
              </a:buClr>
              <a:buSzPct val="75000"/>
              <a:buFont typeface="Wingdings" pitchFamily="2" charset="2"/>
              <a:buChar char="n"/>
            </a:pPr>
            <a:endParaRPr lang="nb-NO" sz="1400" b="0" kern="1200" noProof="0" dirty="0">
              <a:solidFill>
                <a:schemeClr val="tx1"/>
              </a:solidFill>
              <a:latin typeface="+mn-lt"/>
              <a:ea typeface="ＭＳ Ｐゴシック" panose="020B0600070205080204" pitchFamily="34" charset="-128"/>
              <a:cs typeface="+mn-cs"/>
            </a:endParaRPr>
          </a:p>
          <a:p>
            <a:pPr marL="342900" indent="-342900" algn="l" rtl="0" eaLnBrk="0" fontAlgn="base" hangingPunct="0">
              <a:spcBef>
                <a:spcPct val="20000"/>
              </a:spcBef>
              <a:spcAft>
                <a:spcPct val="0"/>
              </a:spcAft>
              <a:buClr>
                <a:schemeClr val="bg2"/>
              </a:buClr>
              <a:buSzPct val="75000"/>
              <a:buFont typeface="Wingdings" pitchFamily="2" charset="2"/>
              <a:buChar char="n"/>
            </a:pPr>
            <a:endParaRPr lang="nb-NO" sz="1400" b="0" kern="1200" noProof="0" dirty="0">
              <a:solidFill>
                <a:schemeClr val="tx1"/>
              </a:solidFill>
              <a:latin typeface="+mn-lt"/>
              <a:ea typeface="ＭＳ Ｐゴシック" panose="020B0600070205080204" pitchFamily="34" charset="-128"/>
              <a:cs typeface="+mn-cs"/>
            </a:endParaRPr>
          </a:p>
          <a:p>
            <a:pPr marL="342900" indent="-342900" algn="l" rtl="0" eaLnBrk="0" fontAlgn="base" hangingPunct="0">
              <a:spcBef>
                <a:spcPct val="20000"/>
              </a:spcBef>
              <a:spcAft>
                <a:spcPct val="0"/>
              </a:spcAft>
              <a:buClr>
                <a:schemeClr val="bg2"/>
              </a:buClr>
              <a:buSzPct val="75000"/>
              <a:buFont typeface="Wingdings" pitchFamily="2" charset="2"/>
              <a:buChar char="n"/>
            </a:pPr>
            <a:endParaRPr lang="nb-NO" sz="1400" b="0" noProof="0" dirty="0">
              <a:solidFill>
                <a:schemeClr val="tx1"/>
              </a:solidFill>
              <a:latin typeface="+mn-lt"/>
              <a:ea typeface="ＭＳ Ｐゴシック" panose="020B0600070205080204" pitchFamily="34" charset="-128"/>
              <a:cs typeface="+mn-cs"/>
            </a:endParaRPr>
          </a:p>
          <a:p>
            <a:pPr marL="0" indent="0" algn="l" rtl="0" eaLnBrk="0" fontAlgn="base" hangingPunct="0">
              <a:spcBef>
                <a:spcPct val="20000"/>
              </a:spcBef>
              <a:spcAft>
                <a:spcPct val="0"/>
              </a:spcAft>
              <a:buClr>
                <a:schemeClr val="bg2"/>
              </a:buClr>
              <a:buSzPct val="75000"/>
              <a:buNone/>
            </a:pPr>
            <a:endParaRPr lang="nb-NO" sz="1400" b="0" noProof="0" dirty="0">
              <a:solidFill>
                <a:schemeClr val="tx1"/>
              </a:solidFill>
              <a:latin typeface="+mn-lt"/>
              <a:ea typeface="ＭＳ Ｐゴシック" panose="020B0600070205080204" pitchFamily="34" charset="-128"/>
              <a:cs typeface="+mn-cs"/>
            </a:endParaRPr>
          </a:p>
          <a:p>
            <a:endParaRPr lang="nb-NO" noProof="0" dirty="0"/>
          </a:p>
        </p:txBody>
      </p:sp>
      <p:sp>
        <p:nvSpPr>
          <p:cNvPr id="4" name="Content Placeholder 3">
            <a:extLst>
              <a:ext uri="{FF2B5EF4-FFF2-40B4-BE49-F238E27FC236}">
                <a16:creationId xmlns:a16="http://schemas.microsoft.com/office/drawing/2014/main" id="{069CE93D-B0D2-ED4D-0550-B4667AF906A7}"/>
              </a:ext>
            </a:extLst>
          </p:cNvPr>
          <p:cNvSpPr>
            <a:spLocks noGrp="1"/>
          </p:cNvSpPr>
          <p:nvPr>
            <p:ph sz="half" idx="2"/>
          </p:nvPr>
        </p:nvSpPr>
        <p:spPr>
          <a:xfrm>
            <a:off x="4647309" y="1649760"/>
            <a:ext cx="3963291" cy="4598640"/>
          </a:xfrm>
        </p:spPr>
        <p:txBody>
          <a:bodyPr/>
          <a:lstStyle/>
          <a:p>
            <a:pPr marL="0" indent="0" algn="l" rtl="0" eaLnBrk="0" fontAlgn="base" hangingPunct="0">
              <a:spcBef>
                <a:spcPct val="20000"/>
              </a:spcBef>
              <a:spcAft>
                <a:spcPct val="0"/>
              </a:spcAft>
              <a:buClr>
                <a:schemeClr val="bg2"/>
              </a:buClr>
              <a:buSzPct val="75000"/>
              <a:buFont typeface="Wingdings" pitchFamily="2" charset="2"/>
              <a:buNone/>
            </a:pPr>
            <a:r>
              <a:rPr lang="nb-NO" sz="1200" b="1" noProof="0" dirty="0">
                <a:solidFill>
                  <a:schemeClr val="tx1"/>
                </a:solidFill>
                <a:latin typeface="+mn-lt"/>
                <a:ea typeface="ＭＳ Ｐゴシック" panose="020B0600070205080204" pitchFamily="34" charset="-128"/>
                <a:cs typeface="+mn-cs"/>
              </a:rPr>
              <a:t>Proptech/FM-systemer:</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Trude L. </a:t>
            </a:r>
            <a:r>
              <a:rPr lang="nb-NO" sz="1200" b="0" noProof="0" dirty="0" err="1">
                <a:solidFill>
                  <a:schemeClr val="tx1"/>
                </a:solidFill>
                <a:latin typeface="+mn-lt"/>
                <a:ea typeface="ＭＳ Ｐゴシック" panose="020B0600070205080204" pitchFamily="34" charset="-128"/>
                <a:cs typeface="+mn-cs"/>
              </a:rPr>
              <a:t>Harneshaug</a:t>
            </a:r>
            <a:r>
              <a:rPr lang="nb-NO" sz="1200" b="0" noProof="0" dirty="0">
                <a:solidFill>
                  <a:schemeClr val="tx1"/>
                </a:solidFill>
                <a:latin typeface="+mn-lt"/>
                <a:ea typeface="ＭＳ Ｐゴシック" panose="020B0600070205080204" pitchFamily="34" charset="-128"/>
                <a:cs typeface="+mn-cs"/>
              </a:rPr>
              <a:t>, If</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Kenneth Bull, DNB</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Vegar </a:t>
            </a:r>
            <a:r>
              <a:rPr lang="nb-NO" sz="1200" b="0" noProof="0" dirty="0" err="1">
                <a:solidFill>
                  <a:schemeClr val="tx1"/>
                </a:solidFill>
                <a:latin typeface="+mn-lt"/>
                <a:ea typeface="ＭＳ Ｐゴシック" panose="020B0600070205080204" pitchFamily="34" charset="-128"/>
                <a:cs typeface="+mn-cs"/>
              </a:rPr>
              <a:t>Sandstrak</a:t>
            </a:r>
            <a:r>
              <a:rPr lang="nb-NO" sz="1200" b="0" noProof="0" dirty="0">
                <a:solidFill>
                  <a:schemeClr val="tx1"/>
                </a:solidFill>
                <a:latin typeface="+mn-lt"/>
                <a:ea typeface="ＭＳ Ｐゴシック" panose="020B0600070205080204" pitchFamily="34" charset="-128"/>
                <a:cs typeface="+mn-cs"/>
              </a:rPr>
              <a:t>, Sodexo, </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Svein Ronald Kristiansen, BI </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noProof="0" dirty="0">
                <a:solidFill>
                  <a:schemeClr val="tx1"/>
                </a:solidFill>
                <a:latin typeface="+mn-lt"/>
                <a:ea typeface="ＭＳ Ｐゴシック" panose="020B0600070205080204" pitchFamily="34" charset="-128"/>
                <a:cs typeface="+mn-cs"/>
              </a:rPr>
              <a:t>Jørn Austbø, Skatteetaten</a:t>
            </a:r>
          </a:p>
          <a:p>
            <a:pPr marL="342900" indent="-342900" algn="l" rtl="0" eaLnBrk="0" fontAlgn="base" hangingPunct="0">
              <a:spcBef>
                <a:spcPct val="20000"/>
              </a:spcBef>
              <a:spcAft>
                <a:spcPct val="0"/>
              </a:spcAft>
              <a:buClr>
                <a:schemeClr val="bg2"/>
              </a:buClr>
              <a:buSzPct val="75000"/>
              <a:buFont typeface="Wingdings" pitchFamily="2" charset="2"/>
              <a:buChar char="n"/>
            </a:pPr>
            <a:r>
              <a:rPr lang="nb-NO" sz="1200" b="0" kern="1200" noProof="0" dirty="0">
                <a:solidFill>
                  <a:schemeClr val="tx1"/>
                </a:solidFill>
                <a:latin typeface="+mn-lt"/>
                <a:ea typeface="ＭＳ Ｐゴシック" panose="020B0600070205080204" pitchFamily="34" charset="-128"/>
                <a:cs typeface="+mn-cs"/>
              </a:rPr>
              <a:t>Victoria Einarsen Westvik, </a:t>
            </a:r>
            <a:r>
              <a:rPr lang="nb-NO" sz="1200" b="0" kern="1200" noProof="0" dirty="0" err="1">
                <a:solidFill>
                  <a:schemeClr val="tx1"/>
                </a:solidFill>
                <a:latin typeface="+mn-lt"/>
                <a:ea typeface="ＭＳ Ｐゴシック" panose="020B0600070205080204" pitchFamily="34" charset="-128"/>
                <a:cs typeface="+mn-cs"/>
              </a:rPr>
              <a:t>Planon</a:t>
            </a:r>
            <a:r>
              <a:rPr lang="nb-NO" sz="1200" b="0" kern="1200" noProof="0" dirty="0">
                <a:solidFill>
                  <a:schemeClr val="tx1"/>
                </a:solidFill>
                <a:latin typeface="+mn-lt"/>
                <a:ea typeface="ＭＳ Ｐゴシック" panose="020B0600070205080204" pitchFamily="34" charset="-128"/>
                <a:cs typeface="+mn-cs"/>
              </a:rPr>
              <a:t> Software</a:t>
            </a:r>
          </a:p>
          <a:p>
            <a:r>
              <a:rPr lang="nb-NO" sz="1200" kern="1200" dirty="0">
                <a:ea typeface="ＭＳ Ｐゴシック" panose="020B0600070205080204" pitchFamily="34" charset="-128"/>
              </a:rPr>
              <a:t>Bjørn Henning Hammer, </a:t>
            </a:r>
            <a:r>
              <a:rPr lang="nb-NO" sz="1200" b="0" kern="1200" noProof="0" dirty="0">
                <a:solidFill>
                  <a:schemeClr val="tx1"/>
                </a:solidFill>
                <a:latin typeface="+mn-lt"/>
                <a:ea typeface="ＭＳ Ｐゴシック" panose="020B0600070205080204" pitchFamily="34" charset="-128"/>
                <a:cs typeface="+mn-cs"/>
              </a:rPr>
              <a:t>St. Olavs hospital</a:t>
            </a:r>
          </a:p>
          <a:p>
            <a:pPr marL="0" indent="0" algn="l" defTabSz="914400" rtl="0" eaLnBrk="0" fontAlgn="base" latinLnBrk="0" hangingPunct="0">
              <a:spcBef>
                <a:spcPct val="20000"/>
              </a:spcBef>
              <a:spcAft>
                <a:spcPct val="0"/>
              </a:spcAft>
              <a:buClr>
                <a:schemeClr val="bg2"/>
              </a:buClr>
              <a:buSzPct val="75000"/>
              <a:buFont typeface="Wingdings" pitchFamily="2" charset="2"/>
              <a:buNone/>
            </a:pPr>
            <a:endParaRPr lang="nb-NO" sz="1200" b="1" kern="1200" noProof="0" dirty="0">
              <a:solidFill>
                <a:schemeClr val="tx1"/>
              </a:solidFill>
              <a:latin typeface="+mn-lt"/>
              <a:ea typeface="ＭＳ Ｐゴシック" panose="020B0600070205080204" pitchFamily="34" charset="-128"/>
              <a:cs typeface="+mn-cs"/>
            </a:endParaRPr>
          </a:p>
          <a:p>
            <a:pPr marL="0" indent="0" algn="l" defTabSz="914400" rtl="0" eaLnBrk="0" fontAlgn="base" latinLnBrk="0" hangingPunct="0">
              <a:spcBef>
                <a:spcPct val="20000"/>
              </a:spcBef>
              <a:spcAft>
                <a:spcPct val="0"/>
              </a:spcAft>
              <a:buClr>
                <a:schemeClr val="bg2"/>
              </a:buClr>
              <a:buSzPct val="75000"/>
              <a:buFont typeface="Wingdings" pitchFamily="2" charset="2"/>
              <a:buNone/>
            </a:pPr>
            <a:r>
              <a:rPr lang="nb-NO" sz="1200" b="1" kern="1200" noProof="0" dirty="0">
                <a:solidFill>
                  <a:schemeClr val="tx1"/>
                </a:solidFill>
                <a:latin typeface="+mn-lt"/>
                <a:ea typeface="ＭＳ Ｐゴシック" panose="020B0600070205080204" pitchFamily="34" charset="-128"/>
                <a:cs typeface="+mn-cs"/>
              </a:rPr>
              <a:t>Renhold: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2"/>
                </a:solidFill>
                <a:latin typeface="+mn-lt"/>
                <a:ea typeface="ＭＳ Ｐゴシック" panose="020B0600070205080204" pitchFamily="34" charset="-128"/>
                <a:cs typeface="+mn-cs"/>
              </a:rPr>
              <a:t>Liv Hiis Bergh, DSS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2"/>
                </a:solidFill>
                <a:latin typeface="+mn-lt"/>
                <a:ea typeface="ＭＳ Ｐゴシック" panose="020B0600070205080204" pitchFamily="34" charset="-128"/>
                <a:cs typeface="+mn-cs"/>
              </a:rPr>
              <a:t>Lise Haugen Slorby, Arbeids- og velferdsdirektoratet</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2"/>
                </a:solidFill>
                <a:latin typeface="+mn-lt"/>
                <a:ea typeface="ＭＳ Ｐゴシック" panose="020B0600070205080204" pitchFamily="34" charset="-128"/>
                <a:cs typeface="+mn-cs"/>
              </a:rPr>
              <a:t>Kjersti Lohne Enersen, Vestre Viken HF</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lang="nb-NO" sz="1200" b="0" i="0" kern="1200" noProof="0" dirty="0">
                <a:solidFill>
                  <a:schemeClr val="tx2"/>
                </a:solidFill>
                <a:effectLst/>
                <a:latin typeface="+mn-lt"/>
                <a:ea typeface="+mn-ea"/>
                <a:cs typeface="+mn-cs"/>
              </a:rPr>
              <a:t>Monika Gransborg Hovi, Politiets Fellestjenester</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lang="nb-NO" sz="1200" b="0" i="0" kern="1200" noProof="0" dirty="0">
                <a:solidFill>
                  <a:schemeClr val="tx2"/>
                </a:solidFill>
                <a:effectLst/>
                <a:latin typeface="+mn-lt"/>
                <a:ea typeface="+mn-ea"/>
                <a:cs typeface="+mn-cs"/>
              </a:rPr>
              <a:t>Asbjørg Torpe, </a:t>
            </a:r>
            <a:r>
              <a:rPr lang="nb-NO" sz="1200" b="0" i="0" kern="1200" noProof="0" dirty="0" err="1">
                <a:solidFill>
                  <a:schemeClr val="tx2"/>
                </a:solidFill>
                <a:effectLst/>
                <a:latin typeface="+mn-lt"/>
                <a:ea typeface="+mn-ea"/>
                <a:cs typeface="+mn-cs"/>
              </a:rPr>
              <a:t>Coor</a:t>
            </a:r>
            <a:endParaRPr lang="nb-NO" sz="1200" b="0" kern="1200" noProof="0" dirty="0">
              <a:solidFill>
                <a:schemeClr val="tx2"/>
              </a:solidFill>
              <a:latin typeface="+mn-lt"/>
              <a:ea typeface="ＭＳ Ｐゴシック" panose="020B0600070205080204" pitchFamily="34" charset="-128"/>
              <a:cs typeface="+mn-cs"/>
            </a:endParaRP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2"/>
                </a:solidFill>
                <a:latin typeface="+mn-lt"/>
                <a:ea typeface="ＭＳ Ｐゴシック" panose="020B0600070205080204" pitchFamily="34" charset="-128"/>
                <a:cs typeface="+mn-cs"/>
              </a:rPr>
              <a:t>Anastasia </a:t>
            </a:r>
            <a:r>
              <a:rPr lang="nb-NO" sz="1200" b="0" kern="1200" noProof="0" dirty="0" err="1">
                <a:solidFill>
                  <a:schemeClr val="tx2"/>
                </a:solidFill>
                <a:latin typeface="+mn-lt"/>
                <a:ea typeface="ＭＳ Ｐゴシック" panose="020B0600070205080204" pitchFamily="34" charset="-128"/>
                <a:cs typeface="+mn-cs"/>
              </a:rPr>
              <a:t>Gavrilyuk</a:t>
            </a:r>
            <a:r>
              <a:rPr lang="nb-NO" sz="1200" b="0" kern="1200" noProof="0" dirty="0">
                <a:solidFill>
                  <a:schemeClr val="tx2"/>
                </a:solidFill>
                <a:latin typeface="+mn-lt"/>
                <a:ea typeface="ＭＳ Ｐゴシック" panose="020B0600070205080204" pitchFamily="34" charset="-128"/>
                <a:cs typeface="+mn-cs"/>
              </a:rPr>
              <a:t>, If </a:t>
            </a:r>
          </a:p>
          <a:p>
            <a:pPr marL="342900" indent="-342900" algn="l" defTabSz="914400" rtl="0" eaLnBrk="0" fontAlgn="base" latinLnBrk="0" hangingPunct="0">
              <a:spcBef>
                <a:spcPct val="20000"/>
              </a:spcBef>
              <a:spcAft>
                <a:spcPct val="0"/>
              </a:spcAft>
              <a:buClr>
                <a:schemeClr val="bg2"/>
              </a:buClr>
              <a:buSzPct val="75000"/>
              <a:buFont typeface="Wingdings" pitchFamily="2" charset="2"/>
              <a:buChar char="n"/>
            </a:pPr>
            <a:r>
              <a:rPr lang="nb-NO" sz="1200" b="0" kern="1200" noProof="0" dirty="0">
                <a:solidFill>
                  <a:schemeClr val="tx2"/>
                </a:solidFill>
                <a:latin typeface="+mn-lt"/>
                <a:ea typeface="ＭＳ Ｐゴシック" panose="020B0600070205080204" pitchFamily="34" charset="-128"/>
                <a:cs typeface="+mn-cs"/>
              </a:rPr>
              <a:t>Beate Voetman, Akershus universitetssykehus</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lang="nb-NO" sz="1200" b="0" i="0" kern="1200" noProof="0" dirty="0">
              <a:solidFill>
                <a:schemeClr val="tx2"/>
              </a:solidFill>
              <a:effectLst/>
              <a:latin typeface="+mn-lt"/>
              <a:ea typeface="+mn-ea"/>
              <a:cs typeface="+mn-cs"/>
            </a:endParaRPr>
          </a:p>
          <a:p>
            <a:endParaRPr lang="nb-NO" noProof="0" dirty="0"/>
          </a:p>
        </p:txBody>
      </p:sp>
      <p:sp>
        <p:nvSpPr>
          <p:cNvPr id="6" name="Slide Number Placeholder 5">
            <a:extLst>
              <a:ext uri="{FF2B5EF4-FFF2-40B4-BE49-F238E27FC236}">
                <a16:creationId xmlns:a16="http://schemas.microsoft.com/office/drawing/2014/main" id="{53356FED-91B4-B26D-71BE-DF18373F0737}"/>
              </a:ext>
            </a:extLst>
          </p:cNvPr>
          <p:cNvSpPr>
            <a:spLocks noGrp="1"/>
          </p:cNvSpPr>
          <p:nvPr>
            <p:ph type="sldNum" sz="quarter" idx="11"/>
          </p:nvPr>
        </p:nvSpPr>
        <p:spPr/>
        <p:txBody>
          <a:bodyPr/>
          <a:lstStyle/>
          <a:p>
            <a:pPr>
              <a:defRPr/>
            </a:pPr>
            <a:fld id="{F0BA6984-9ACB-4E76-B1C8-DF4CEFE456E6}" type="slidenum">
              <a:rPr lang="nb-NO" noProof="0" smtClean="0"/>
              <a:pPr>
                <a:defRPr/>
              </a:pPr>
              <a:t>17</a:t>
            </a:fld>
            <a:endParaRPr lang="nb-NO" noProof="0" dirty="0"/>
          </a:p>
        </p:txBody>
      </p:sp>
      <p:sp>
        <p:nvSpPr>
          <p:cNvPr id="7" name="Plassholder for bunntekst 3">
            <a:extLst>
              <a:ext uri="{FF2B5EF4-FFF2-40B4-BE49-F238E27FC236}">
                <a16:creationId xmlns:a16="http://schemas.microsoft.com/office/drawing/2014/main" id="{DBF71D3D-7E5F-45CC-38B3-FFBCD14F0EBF}"/>
              </a:ext>
            </a:extLst>
          </p:cNvPr>
          <p:cNvSpPr>
            <a:spLocks noGrp="1"/>
          </p:cNvSpPr>
          <p:nvPr>
            <p:ph type="ftr" sz="quarter" idx="10"/>
          </p:nvPr>
        </p:nvSpPr>
        <p:spPr bwMode="auto">
          <a:xfrm>
            <a:off x="2195513"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spTree>
    <p:extLst>
      <p:ext uri="{BB962C8B-B14F-4D97-AF65-F5344CB8AC3E}">
        <p14:creationId xmlns:p14="http://schemas.microsoft.com/office/powerpoint/2010/main" val="208883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EE09-AD53-BE47-9759-65FDA675E9C8}"/>
              </a:ext>
            </a:extLst>
          </p:cNvPr>
          <p:cNvSpPr>
            <a:spLocks noGrp="1"/>
          </p:cNvSpPr>
          <p:nvPr>
            <p:ph type="title"/>
          </p:nvPr>
        </p:nvSpPr>
        <p:spPr>
          <a:xfrm>
            <a:off x="457200" y="914400"/>
            <a:ext cx="8229600" cy="914400"/>
          </a:xfrm>
        </p:spPr>
        <p:txBody>
          <a:bodyPr wrap="square" anchor="ctr">
            <a:normAutofit/>
          </a:bodyPr>
          <a:lstStyle/>
          <a:p>
            <a:r>
              <a:rPr lang="nb-NO" sz="2400" b="1" dirty="0"/>
              <a:t>Innhold</a:t>
            </a:r>
          </a:p>
        </p:txBody>
      </p:sp>
      <p:pic>
        <p:nvPicPr>
          <p:cNvPr id="10" name="Content Placeholder 9" descr="A group of people around a table&#10;&#10;Description automatically generated">
            <a:extLst>
              <a:ext uri="{FF2B5EF4-FFF2-40B4-BE49-F238E27FC236}">
                <a16:creationId xmlns:a16="http://schemas.microsoft.com/office/drawing/2014/main" id="{8970A8CA-7397-96A2-492B-7B1742E6EA8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8276" r="22356"/>
          <a:stretch/>
        </p:blipFill>
        <p:spPr>
          <a:xfrm>
            <a:off x="457200" y="1981200"/>
            <a:ext cx="4038600" cy="3886200"/>
          </a:xfrm>
          <a:noFill/>
        </p:spPr>
      </p:pic>
      <p:sp>
        <p:nvSpPr>
          <p:cNvPr id="3" name="Content Placeholder 2">
            <a:extLst>
              <a:ext uri="{FF2B5EF4-FFF2-40B4-BE49-F238E27FC236}">
                <a16:creationId xmlns:a16="http://schemas.microsoft.com/office/drawing/2014/main" id="{FC3E28A7-63F9-EA42-4EC6-72A640A5CCE4}"/>
              </a:ext>
            </a:extLst>
          </p:cNvPr>
          <p:cNvSpPr>
            <a:spLocks noGrp="1"/>
          </p:cNvSpPr>
          <p:nvPr>
            <p:ph sz="half" idx="2"/>
          </p:nvPr>
        </p:nvSpPr>
        <p:spPr>
          <a:xfrm>
            <a:off x="4648200" y="1981200"/>
            <a:ext cx="4038600" cy="3886200"/>
          </a:xfrm>
        </p:spPr>
        <p:txBody>
          <a:bodyPr wrap="square" anchor="t">
            <a:normAutofit/>
          </a:bodyPr>
          <a:lstStyle/>
          <a:p>
            <a:r>
              <a:rPr lang="nb-NO" sz="2000" dirty="0"/>
              <a:t>Om NfN</a:t>
            </a:r>
          </a:p>
          <a:p>
            <a:r>
              <a:rPr lang="nb-NO" sz="2000" dirty="0"/>
              <a:t>Styret</a:t>
            </a:r>
          </a:p>
          <a:p>
            <a:r>
              <a:rPr lang="nb-NO" sz="2000" dirty="0"/>
              <a:t>Administrasjonen</a:t>
            </a:r>
          </a:p>
          <a:p>
            <a:r>
              <a:rPr lang="nb-NO" sz="2000" dirty="0"/>
              <a:t>Valgkomité og revisor</a:t>
            </a:r>
          </a:p>
          <a:p>
            <a:r>
              <a:rPr lang="nb-NO" sz="2000" dirty="0"/>
              <a:t>Medlemsaktiviteter 2024</a:t>
            </a:r>
          </a:p>
          <a:p>
            <a:r>
              <a:rPr lang="nb-NO" sz="2000" dirty="0"/>
              <a:t>NfN sykehus</a:t>
            </a:r>
          </a:p>
          <a:p>
            <a:r>
              <a:rPr lang="nb-NO" sz="2000" dirty="0"/>
              <a:t>Økonomi</a:t>
            </a:r>
          </a:p>
          <a:p>
            <a:r>
              <a:rPr lang="nb-NO" sz="2000" dirty="0"/>
              <a:t>Vedlegg: Medlemsaktiviteter fordelt på nettverk</a:t>
            </a:r>
          </a:p>
        </p:txBody>
      </p:sp>
      <p:sp>
        <p:nvSpPr>
          <p:cNvPr id="5" name="Footer Placeholder 4">
            <a:extLst>
              <a:ext uri="{FF2B5EF4-FFF2-40B4-BE49-F238E27FC236}">
                <a16:creationId xmlns:a16="http://schemas.microsoft.com/office/drawing/2014/main" id="{2EFB97BF-D81E-CAA8-44E6-162D55934C5D}"/>
              </a:ext>
            </a:extLst>
          </p:cNvPr>
          <p:cNvSpPr>
            <a:spLocks noGrp="1"/>
          </p:cNvSpPr>
          <p:nvPr>
            <p:ph type="ftr" sz="quarter" idx="10"/>
          </p:nvPr>
        </p:nvSpPr>
        <p:spPr>
          <a:xfrm>
            <a:off x="2195513" y="6248400"/>
            <a:ext cx="4321175" cy="457200"/>
          </a:xfrm>
        </p:spPr>
        <p:txBody>
          <a:bodyPr wrap="square" anchor="b">
            <a:normAutofit/>
          </a:bodyPr>
          <a:lstStyle/>
          <a:p>
            <a:pPr>
              <a:spcAft>
                <a:spcPts val="600"/>
              </a:spcAft>
              <a:defRPr/>
            </a:pPr>
            <a:r>
              <a:rPr lang="nb-NO"/>
              <a:t>NfN - NORSK NETTVERK FOR NÆRINGSEIENDOM</a:t>
            </a:r>
            <a:r>
              <a:rPr lang="nb-NO" b="0"/>
              <a:t> </a:t>
            </a:r>
            <a:r>
              <a:rPr lang="nb-NO"/>
              <a:t>Norwegian Facility Management Network</a:t>
            </a:r>
            <a:endParaRPr lang="en-US"/>
          </a:p>
        </p:txBody>
      </p:sp>
      <p:sp>
        <p:nvSpPr>
          <p:cNvPr id="6" name="Slide Number Placeholder 5">
            <a:extLst>
              <a:ext uri="{FF2B5EF4-FFF2-40B4-BE49-F238E27FC236}">
                <a16:creationId xmlns:a16="http://schemas.microsoft.com/office/drawing/2014/main" id="{5A93731D-5BCC-FBC2-B3C5-B4712EA104CC}"/>
              </a:ext>
            </a:extLst>
          </p:cNvPr>
          <p:cNvSpPr>
            <a:spLocks noGrp="1"/>
          </p:cNvSpPr>
          <p:nvPr>
            <p:ph type="sldNum" sz="quarter" idx="11"/>
          </p:nvPr>
        </p:nvSpPr>
        <p:spPr>
          <a:xfrm>
            <a:off x="7235825" y="6248400"/>
            <a:ext cx="1450975" cy="457200"/>
          </a:xfrm>
        </p:spPr>
        <p:txBody>
          <a:bodyPr wrap="square" anchor="b">
            <a:normAutofit/>
          </a:bodyPr>
          <a:lstStyle/>
          <a:p>
            <a:pPr>
              <a:spcAft>
                <a:spcPts val="600"/>
              </a:spcAft>
              <a:defRPr/>
            </a:pPr>
            <a:fld id="{F0BA6984-9ACB-4E76-B1C8-DF4CEFE456E6}" type="slidenum">
              <a:rPr lang="en-US" smtClean="0"/>
              <a:pPr>
                <a:spcAft>
                  <a:spcPts val="600"/>
                </a:spcAft>
                <a:defRPr/>
              </a:pPr>
              <a:t>2</a:t>
            </a:fld>
            <a:endParaRPr lang="en-US"/>
          </a:p>
        </p:txBody>
      </p:sp>
    </p:spTree>
    <p:extLst>
      <p:ext uri="{BB962C8B-B14F-4D97-AF65-F5344CB8AC3E}">
        <p14:creationId xmlns:p14="http://schemas.microsoft.com/office/powerpoint/2010/main" val="1198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5920-D72D-1848-7FB0-2AA9ED85EE42}"/>
              </a:ext>
            </a:extLst>
          </p:cNvPr>
          <p:cNvSpPr>
            <a:spLocks noGrp="1"/>
          </p:cNvSpPr>
          <p:nvPr>
            <p:ph type="title"/>
          </p:nvPr>
        </p:nvSpPr>
        <p:spPr/>
        <p:txBody>
          <a:bodyPr/>
          <a:lstStyle/>
          <a:p>
            <a:r>
              <a:rPr lang="nb-NO" sz="2400" b="1" dirty="0"/>
              <a:t>NfN – Norges største nettverk for Facility Management</a:t>
            </a:r>
          </a:p>
        </p:txBody>
      </p:sp>
      <p:sp>
        <p:nvSpPr>
          <p:cNvPr id="4" name="Content Placeholder 3">
            <a:extLst>
              <a:ext uri="{FF2B5EF4-FFF2-40B4-BE49-F238E27FC236}">
                <a16:creationId xmlns:a16="http://schemas.microsoft.com/office/drawing/2014/main" id="{282E37DA-3BA6-1694-D6F3-01E3211AC2D1}"/>
              </a:ext>
            </a:extLst>
          </p:cNvPr>
          <p:cNvSpPr>
            <a:spLocks noGrp="1"/>
          </p:cNvSpPr>
          <p:nvPr>
            <p:ph idx="1"/>
          </p:nvPr>
        </p:nvSpPr>
        <p:spPr>
          <a:xfrm>
            <a:off x="457200" y="1981200"/>
            <a:ext cx="4321175" cy="3886200"/>
          </a:xfrm>
        </p:spPr>
        <p:txBody>
          <a:bodyPr/>
          <a:lstStyle/>
          <a:p>
            <a:pPr marL="0" indent="0">
              <a:buNone/>
            </a:pPr>
            <a:r>
              <a:rPr lang="nb-NO" sz="1500" dirty="0">
                <a:latin typeface="+mn-lt"/>
                <a:ea typeface="+mn-ea"/>
                <a:cs typeface="+mn-cs"/>
              </a:rPr>
              <a:t>NfN har vært en aktiv aktør innenfor dette området siden 1992, og har i alle årene fra da, vært en sentral bidragsyter for å dele og utvikle kompetanser og erfaring innen FM.</a:t>
            </a:r>
            <a:endParaRPr lang="nb-NO" sz="1500" dirty="0"/>
          </a:p>
          <a:p>
            <a:pPr marL="0" indent="0">
              <a:buNone/>
            </a:pPr>
            <a:endParaRPr lang="nb-NO" sz="1500" dirty="0"/>
          </a:p>
          <a:p>
            <a:pPr marL="0" indent="0">
              <a:buNone/>
            </a:pPr>
            <a:r>
              <a:rPr lang="nb-NO" sz="1500" dirty="0"/>
              <a:t>Den faglige bredden av medlemsbedrifter, sikrer samtidig en mer forståelig og forutsigbar utvikling og konkurranse i bransjen. I dag samler NfN 67 medlemsbedrifter. Alle disse er viktige aktører innenfor FM-bransjen.</a:t>
            </a:r>
          </a:p>
          <a:p>
            <a:pPr marL="0" indent="0">
              <a:buNone/>
            </a:pPr>
            <a:endParaRPr lang="nb-NO" sz="1500" dirty="0"/>
          </a:p>
          <a:p>
            <a:pPr marL="0" indent="0">
              <a:buNone/>
            </a:pPr>
            <a:r>
              <a:rPr lang="nb-NO" sz="1500" dirty="0"/>
              <a:t>NfN har i løpet av 2024 hatt en økning i medlemsmassen. Ved utgangen av året var det 67 betalende medlemmer. Dette er en økning på syv medlemsbedrifter siden utgangen av 2023.</a:t>
            </a:r>
          </a:p>
          <a:p>
            <a:endParaRPr lang="nb-NO" dirty="0"/>
          </a:p>
        </p:txBody>
      </p:sp>
      <p:sp>
        <p:nvSpPr>
          <p:cNvPr id="3" name="Plassholder for bunntekst 3">
            <a:extLst>
              <a:ext uri="{FF2B5EF4-FFF2-40B4-BE49-F238E27FC236}">
                <a16:creationId xmlns:a16="http://schemas.microsoft.com/office/drawing/2014/main" id="{CF899F6E-7D61-0E4E-5F70-4B1C75EE7E56}"/>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sp>
        <p:nvSpPr>
          <p:cNvPr id="5" name="Plassholder for lysbildenummer 4">
            <a:extLst>
              <a:ext uri="{FF2B5EF4-FFF2-40B4-BE49-F238E27FC236}">
                <a16:creationId xmlns:a16="http://schemas.microsoft.com/office/drawing/2014/main" id="{39DE9444-431C-4299-8C68-2445C1636C42}"/>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spcAft>
                <a:spcPts val="600"/>
              </a:spcAft>
              <a:defRPr/>
            </a:pPr>
            <a:fld id="{247B0619-9F6E-41AA-AAFB-FC9846E0271E}" type="slidenum">
              <a:rPr lang="nb-NO" kern="1200" noProof="0" smtClean="0">
                <a:latin typeface="Arial Black" pitchFamily="34" charset="0"/>
                <a:ea typeface="+mn-ea"/>
                <a:cs typeface="+mn-cs"/>
              </a:rPr>
              <a:pPr>
                <a:spcAft>
                  <a:spcPts val="600"/>
                </a:spcAft>
                <a:defRPr/>
              </a:pPr>
              <a:t>3</a:t>
            </a:fld>
            <a:endParaRPr lang="nb-NO" kern="1200" noProof="0" dirty="0">
              <a:latin typeface="Arial Black" pitchFamily="34" charset="0"/>
              <a:ea typeface="+mn-ea"/>
              <a:cs typeface="+mn-cs"/>
            </a:endParaRPr>
          </a:p>
        </p:txBody>
      </p:sp>
      <p:graphicFrame>
        <p:nvGraphicFramePr>
          <p:cNvPr id="8" name="Table 7">
            <a:extLst>
              <a:ext uri="{FF2B5EF4-FFF2-40B4-BE49-F238E27FC236}">
                <a16:creationId xmlns:a16="http://schemas.microsoft.com/office/drawing/2014/main" id="{2A9DF5FD-52EC-183A-E4F4-21EA298FCA59}"/>
              </a:ext>
            </a:extLst>
          </p:cNvPr>
          <p:cNvGraphicFramePr>
            <a:graphicFrameLocks noGrp="1"/>
          </p:cNvGraphicFramePr>
          <p:nvPr>
            <p:extLst>
              <p:ext uri="{D42A27DB-BD31-4B8C-83A1-F6EECF244321}">
                <p14:modId xmlns:p14="http://schemas.microsoft.com/office/powerpoint/2010/main" val="1844448253"/>
              </p:ext>
            </p:extLst>
          </p:nvPr>
        </p:nvGraphicFramePr>
        <p:xfrm>
          <a:off x="5364088" y="1981200"/>
          <a:ext cx="3096344" cy="3877378"/>
        </p:xfrm>
        <a:graphic>
          <a:graphicData uri="http://schemas.openxmlformats.org/drawingml/2006/table">
            <a:tbl>
              <a:tblPr firstRow="1" bandRow="1">
                <a:tableStyleId>{C083E6E3-FA7D-4D7B-A595-EF9225AFEA82}</a:tableStyleId>
              </a:tblPr>
              <a:tblGrid>
                <a:gridCol w="3096344">
                  <a:extLst>
                    <a:ext uri="{9D8B030D-6E8A-4147-A177-3AD203B41FA5}">
                      <a16:colId xmlns:a16="http://schemas.microsoft.com/office/drawing/2014/main" val="1832590932"/>
                    </a:ext>
                  </a:extLst>
                </a:gridCol>
              </a:tblGrid>
              <a:tr h="693761">
                <a:tc>
                  <a:txBody>
                    <a:bodyPr/>
                    <a:lstStyle/>
                    <a:p>
                      <a:pPr algn="l"/>
                      <a:r>
                        <a:rPr lang="nb-NO" sz="1300" b="1" i="1" noProof="0" dirty="0">
                          <a:solidFill>
                            <a:schemeClr val="tx1"/>
                          </a:solidFill>
                        </a:rPr>
                        <a:t>VISJON</a:t>
                      </a:r>
                    </a:p>
                    <a:p>
                      <a:pPr algn="l"/>
                      <a:r>
                        <a:rPr lang="nb-NO" sz="1300" b="0" noProof="0" dirty="0">
                          <a:solidFill>
                            <a:schemeClr val="tx1"/>
                          </a:solidFill>
                        </a:rPr>
                        <a:t>NfN skal være den fremste arenaen for beste praksiser innen FM i Norge</a:t>
                      </a:r>
                    </a:p>
                    <a:p>
                      <a:pPr algn="l"/>
                      <a:endParaRPr lang="nb-NO" sz="1300" b="0" noProof="0" dirty="0">
                        <a:solidFill>
                          <a:schemeClr val="tx1"/>
                        </a:solidFill>
                        <a:latin typeface="Aptos Light" panose="020B0004020202020204" pitchFamily="34" charset="0"/>
                      </a:endParaRPr>
                    </a:p>
                  </a:txBody>
                  <a:tcPr>
                    <a:solidFill>
                      <a:schemeClr val="accent2"/>
                    </a:solidFill>
                  </a:tcPr>
                </a:tc>
                <a:extLst>
                  <a:ext uri="{0D108BD9-81ED-4DB2-BD59-A6C34878D82A}">
                    <a16:rowId xmlns:a16="http://schemas.microsoft.com/office/drawing/2014/main" val="1034769823"/>
                  </a:ext>
                </a:extLst>
              </a:tr>
              <a:tr h="148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1" i="1" noProof="0" dirty="0"/>
                        <a:t>STRATEGISKE SATSINGSOMRÅDER</a:t>
                      </a:r>
                    </a:p>
                    <a:p>
                      <a:pPr marL="285750" indent="-285750" algn="l">
                        <a:buFont typeface="Arial" panose="020B0604020202020204" pitchFamily="34" charset="0"/>
                        <a:buChar char="•"/>
                      </a:pPr>
                      <a:r>
                        <a:rPr lang="nb-NO" sz="1300" noProof="0" dirty="0"/>
                        <a:t>Forvaltning og bruk av bygg og eiendom</a:t>
                      </a:r>
                    </a:p>
                    <a:p>
                      <a:pPr marL="285750" indent="-285750" algn="l">
                        <a:buFont typeface="Arial" panose="020B0604020202020204" pitchFamily="34" charset="0"/>
                        <a:buChar char="•"/>
                      </a:pPr>
                      <a:r>
                        <a:rPr lang="nb-NO" sz="1300" noProof="0" dirty="0"/>
                        <a:t>Bruk av ny teknologi </a:t>
                      </a:r>
                    </a:p>
                    <a:p>
                      <a:pPr marL="285750" indent="-285750" algn="l">
                        <a:buFont typeface="Arial" panose="020B0604020202020204" pitchFamily="34" charset="0"/>
                        <a:buChar char="•"/>
                      </a:pPr>
                      <a:r>
                        <a:rPr lang="nb-NO" sz="1300" noProof="0" dirty="0"/>
                        <a:t>Premissgiverfunksjonen ved anskaffelse, ledelse</a:t>
                      </a:r>
                      <a:br>
                        <a:rPr lang="nb-NO" sz="1300" noProof="0" dirty="0"/>
                      </a:br>
                      <a:r>
                        <a:rPr lang="nb-NO" sz="1300" noProof="0" dirty="0"/>
                        <a:t>og oppfølging av leverandører</a:t>
                      </a:r>
                    </a:p>
                    <a:p>
                      <a:pPr marL="285750" indent="-285750" algn="l">
                        <a:buFont typeface="Arial" panose="020B0604020202020204" pitchFamily="34" charset="0"/>
                        <a:buChar char="•"/>
                      </a:pPr>
                      <a:endParaRPr lang="nb-NO" sz="1300" noProof="0" dirty="0">
                        <a:latin typeface="Aptos Light" panose="020B00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3489420556"/>
                  </a:ext>
                </a:extLst>
              </a:tr>
              <a:tr h="1317058">
                <a:tc>
                  <a:txBody>
                    <a:bodyPr/>
                    <a:lstStyle/>
                    <a:p>
                      <a:pPr algn="l"/>
                      <a:r>
                        <a:rPr lang="nb-NO" sz="1300" b="1" i="1" noProof="0" dirty="0"/>
                        <a:t>SENTRALE LÆRINGSARENAER</a:t>
                      </a:r>
                    </a:p>
                    <a:p>
                      <a:pPr marL="285750" indent="-285750" algn="l">
                        <a:buFont typeface="Arial" panose="020B0604020202020204" pitchFamily="34" charset="0"/>
                        <a:buChar char="•"/>
                      </a:pPr>
                      <a:r>
                        <a:rPr lang="nb-NO" sz="1300" noProof="0" dirty="0"/>
                        <a:t>Interne, faglige nettverk</a:t>
                      </a:r>
                    </a:p>
                    <a:p>
                      <a:pPr marL="285750" indent="-285750" algn="l">
                        <a:buFont typeface="Arial" panose="020B0604020202020204" pitchFamily="34" charset="0"/>
                        <a:buChar char="•"/>
                      </a:pPr>
                      <a:r>
                        <a:rPr lang="nb-NO" sz="1300" noProof="0" dirty="0"/>
                        <a:t>Medlemsinformasjon</a:t>
                      </a:r>
                    </a:p>
                    <a:p>
                      <a:pPr marL="285750" indent="-285750" algn="l">
                        <a:buFont typeface="Arial" panose="020B0604020202020204" pitchFamily="34" charset="0"/>
                        <a:buChar char="•"/>
                      </a:pPr>
                      <a:r>
                        <a:rPr lang="nb-NO" sz="1300" noProof="0" dirty="0"/>
                        <a:t>Samarbeidsarenaer med nasjonale og internasjonale aktører</a:t>
                      </a:r>
                      <a:endParaRPr lang="nb-NO" sz="1300" noProof="0" dirty="0">
                        <a:latin typeface="Aptos Light" panose="020B00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389129482"/>
                  </a:ext>
                </a:extLst>
              </a:tr>
            </a:tbl>
          </a:graphicData>
        </a:graphic>
      </p:graphicFrame>
    </p:spTree>
    <p:extLst>
      <p:ext uri="{BB962C8B-B14F-4D97-AF65-F5344CB8AC3E}">
        <p14:creationId xmlns:p14="http://schemas.microsoft.com/office/powerpoint/2010/main" val="337873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nference room table">
            <a:extLst>
              <a:ext uri="{FF2B5EF4-FFF2-40B4-BE49-F238E27FC236}">
                <a16:creationId xmlns:a16="http://schemas.microsoft.com/office/drawing/2014/main" id="{880EB957-FB86-6203-191C-DA01F6A0CDED}"/>
              </a:ext>
            </a:extLst>
          </p:cNvPr>
          <p:cNvPicPr>
            <a:picLocks noChangeAspect="1"/>
          </p:cNvPicPr>
          <p:nvPr/>
        </p:nvPicPr>
        <p:blipFill>
          <a:blip r:embed="rId2" cstate="print">
            <a:extLst>
              <a:ext uri="{28A0092B-C50C-407E-A947-70E740481C1C}">
                <a14:useLocalDpi xmlns:a14="http://schemas.microsoft.com/office/drawing/2010/main" val="0"/>
              </a:ext>
            </a:extLst>
          </a:blip>
          <a:srcRect l="14884"/>
          <a:stretch/>
        </p:blipFill>
        <p:spPr>
          <a:xfrm>
            <a:off x="5436096" y="1981201"/>
            <a:ext cx="3707903" cy="3886200"/>
          </a:xfrm>
          <a:prstGeom prst="rect">
            <a:avLst/>
          </a:prstGeom>
        </p:spPr>
      </p:pic>
      <p:sp>
        <p:nvSpPr>
          <p:cNvPr id="2" name="Tittel 1">
            <a:extLst>
              <a:ext uri="{FF2B5EF4-FFF2-40B4-BE49-F238E27FC236}">
                <a16:creationId xmlns:a16="http://schemas.microsoft.com/office/drawing/2014/main" id="{5B343EF7-3D7B-4376-813E-96C5EC3AF503}"/>
              </a:ext>
            </a:extLst>
          </p:cNvPr>
          <p:cNvSpPr>
            <a:spLocks noGrp="1"/>
          </p:cNvSpPr>
          <p:nvPr>
            <p:ph type="title"/>
          </p:nvPr>
        </p:nvSpPr>
        <p:spPr/>
        <p:txBody>
          <a:bodyPr/>
          <a:lstStyle/>
          <a:p>
            <a:r>
              <a:rPr lang="nb-NO" sz="2400" b="1" dirty="0"/>
              <a:t>Styret</a:t>
            </a:r>
          </a:p>
        </p:txBody>
      </p:sp>
      <p:sp>
        <p:nvSpPr>
          <p:cNvPr id="7" name="Plassholder for innhold 6">
            <a:extLst>
              <a:ext uri="{FF2B5EF4-FFF2-40B4-BE49-F238E27FC236}">
                <a16:creationId xmlns:a16="http://schemas.microsoft.com/office/drawing/2014/main" id="{E88720E0-3F7A-4F2C-B2FB-E0FE3EB024ED}"/>
              </a:ext>
            </a:extLst>
          </p:cNvPr>
          <p:cNvSpPr txBox="1">
            <a:spLocks noGrp="1"/>
          </p:cNvSpPr>
          <p:nvPr>
            <p:ph sz="half" idx="1"/>
          </p:nvPr>
        </p:nvSpPr>
        <p:spPr>
          <a:xfrm>
            <a:off x="457200" y="1981200"/>
            <a:ext cx="4690864" cy="3967240"/>
          </a:xfrm>
          <a:prstGeom prst="rect">
            <a:avLst/>
          </a:prstGeom>
          <a:noFill/>
          <a:ln w="12700">
            <a:noFill/>
          </a:ln>
        </p:spPr>
        <p:txBody>
          <a:bodyPr wrap="square" rtlCol="0">
            <a:spAutoFit/>
          </a:bodyPr>
          <a:lstStyle/>
          <a:p>
            <a:pPr marL="0" indent="0">
              <a:buNone/>
            </a:pPr>
            <a:r>
              <a:rPr lang="nb-NO" sz="1300" noProof="0" dirty="0"/>
              <a:t>Styret har gjennomført fem ordinære styremøter i 2024.</a:t>
            </a:r>
          </a:p>
          <a:p>
            <a:pPr marL="0" indent="0">
              <a:buNone/>
            </a:pPr>
            <a:endParaRPr lang="nb-NO" sz="1000" noProof="0" dirty="0"/>
          </a:p>
          <a:p>
            <a:pPr marL="0" indent="0">
              <a:buNone/>
            </a:pPr>
            <a:r>
              <a:rPr lang="nb-NO" sz="1300" noProof="0" dirty="0"/>
              <a:t>Det er gjennomført flere diskusjons-, arbeids- og saksforberedende møter mellom involverte medlemmer og administrasjonen. Oppfølgingssaker fra Årsmøtet 2024, og alternative utviklingssaker for nettverket, har preget styrets arbeid og fokus. Driftsåret 2024 har vært preget av ordinær virksomhet. </a:t>
            </a:r>
          </a:p>
          <a:p>
            <a:pPr marL="0" indent="0">
              <a:buNone/>
            </a:pPr>
            <a:endParaRPr lang="nb-NO" sz="1000" noProof="0" dirty="0"/>
          </a:p>
          <a:p>
            <a:pPr marL="0" indent="0">
              <a:buNone/>
            </a:pPr>
            <a:r>
              <a:rPr lang="nb-NO" sz="1300" noProof="0" dirty="0"/>
              <a:t>Styret har hatt og har fokus på hvordan nettverket kan skape interesse for og bidra med innspill og kompetanse innenfor FM-faget, til de enkelte medlemmene. Hjemmesiden og nettverksmøter vil fortsatt være bærebjelkene og suksessfaktorene for å lykkes her. Oppslutning og tilbakemeldinger på begge disse områdene</a:t>
            </a:r>
            <a:r>
              <a:rPr lang="nb-NO" sz="1300" dirty="0"/>
              <a:t> </a:t>
            </a:r>
            <a:r>
              <a:rPr lang="nb-NO" sz="1300" noProof="0" dirty="0"/>
              <a:t>har vært gode, og til dels stigende, også gjennom driftsåret 2024.</a:t>
            </a:r>
          </a:p>
          <a:p>
            <a:pPr marL="0" indent="0">
              <a:buNone/>
            </a:pPr>
            <a:endParaRPr lang="nb-NO" sz="1000" noProof="0" dirty="0"/>
          </a:p>
          <a:p>
            <a:pPr marL="0" indent="0">
              <a:buNone/>
            </a:pPr>
            <a:r>
              <a:rPr lang="nb-NO" sz="1300" noProof="0" dirty="0"/>
              <a:t>Styret er opptatt av videreutvikling av nettverket og følger opp dette, tett sammen med administrasjonen. </a:t>
            </a:r>
          </a:p>
        </p:txBody>
      </p:sp>
      <p:sp>
        <p:nvSpPr>
          <p:cNvPr id="4" name="Plassholder for bunntekst 3">
            <a:extLst>
              <a:ext uri="{FF2B5EF4-FFF2-40B4-BE49-F238E27FC236}">
                <a16:creationId xmlns:a16="http://schemas.microsoft.com/office/drawing/2014/main" id="{43033F2E-C7BD-2884-121A-51B90C88960C}"/>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sp>
        <p:nvSpPr>
          <p:cNvPr id="6" name="Plassholder for lysbildenummer 5">
            <a:extLst>
              <a:ext uri="{FF2B5EF4-FFF2-40B4-BE49-F238E27FC236}">
                <a16:creationId xmlns:a16="http://schemas.microsoft.com/office/drawing/2014/main" id="{D295667E-99CD-4AE5-9F05-624F5F326A79}"/>
              </a:ext>
            </a:extLst>
          </p:cNvPr>
          <p:cNvSpPr>
            <a:spLocks noGrp="1"/>
          </p:cNvSpPr>
          <p:nvPr>
            <p:ph type="sldNum" sz="quarter" idx="11"/>
          </p:nvPr>
        </p:nvSpPr>
        <p:spPr/>
        <p:txBody>
          <a:bodyPr/>
          <a:lstStyle/>
          <a:p>
            <a:pPr>
              <a:defRPr/>
            </a:pPr>
            <a:fld id="{F0BA6984-9ACB-4E76-B1C8-DF4CEFE456E6}" type="slidenum">
              <a:rPr lang="nb-NO" noProof="0" smtClean="0"/>
              <a:pPr>
                <a:defRPr/>
              </a:pPr>
              <a:t>4</a:t>
            </a:fld>
            <a:endParaRPr lang="nb-NO" noProof="0" dirty="0"/>
          </a:p>
        </p:txBody>
      </p:sp>
      <p:sp>
        <p:nvSpPr>
          <p:cNvPr id="3" name="TekstSylinder 9">
            <a:extLst>
              <a:ext uri="{FF2B5EF4-FFF2-40B4-BE49-F238E27FC236}">
                <a16:creationId xmlns:a16="http://schemas.microsoft.com/office/drawing/2014/main" id="{E048E635-BCA6-8A3C-0892-C1C3D76F9808}"/>
              </a:ext>
            </a:extLst>
          </p:cNvPr>
          <p:cNvSpPr txBox="1"/>
          <p:nvPr/>
        </p:nvSpPr>
        <p:spPr>
          <a:xfrm>
            <a:off x="5436096" y="1981200"/>
            <a:ext cx="2664296" cy="3985706"/>
          </a:xfrm>
          <a:prstGeom prst="rect">
            <a:avLst/>
          </a:prstGeom>
          <a:noFill/>
          <a:ln w="12700">
            <a:noFill/>
          </a:ln>
        </p:spPr>
        <p:txBody>
          <a:bodyPr wrap="square" rtlCol="0">
            <a:spAutoFit/>
          </a:bodyPr>
          <a:lstStyle/>
          <a:p>
            <a:r>
              <a:rPr lang="nb-NO" sz="1100" b="1" noProof="0" dirty="0"/>
              <a:t>Trond A. Smogeli	</a:t>
            </a:r>
          </a:p>
          <a:p>
            <a:r>
              <a:rPr lang="nb-NO" sz="1100" i="1" noProof="0" dirty="0"/>
              <a:t>Styrets leder        </a:t>
            </a:r>
          </a:p>
          <a:p>
            <a:r>
              <a:rPr lang="nb-NO" sz="1100" noProof="0" dirty="0"/>
              <a:t>(Sykehuset i Østfold)   </a:t>
            </a:r>
          </a:p>
          <a:p>
            <a:r>
              <a:rPr lang="nb-NO" sz="1000" noProof="0" dirty="0"/>
              <a:t>           </a:t>
            </a:r>
          </a:p>
          <a:p>
            <a:r>
              <a:rPr lang="nb-NO" sz="1100" b="1" noProof="0" dirty="0"/>
              <a:t>Trude L. </a:t>
            </a:r>
            <a:r>
              <a:rPr lang="nb-NO" sz="1100" b="1" noProof="0" dirty="0" err="1"/>
              <a:t>Harneshaug</a:t>
            </a:r>
            <a:r>
              <a:rPr lang="nb-NO" sz="1100" b="1" dirty="0"/>
              <a:t> </a:t>
            </a:r>
          </a:p>
          <a:p>
            <a:r>
              <a:rPr lang="nb-NO" sz="1100" i="1" noProof="0" dirty="0"/>
              <a:t>Styrets nestleder  </a:t>
            </a:r>
          </a:p>
          <a:p>
            <a:r>
              <a:rPr lang="nb-NO" sz="1100" noProof="0" dirty="0"/>
              <a:t>(If Norge)</a:t>
            </a:r>
          </a:p>
          <a:p>
            <a:endParaRPr lang="nb-NO" sz="1000" noProof="0" dirty="0"/>
          </a:p>
          <a:p>
            <a:r>
              <a:rPr lang="nb-NO" sz="1100" b="1" noProof="0" dirty="0"/>
              <a:t>Anders K. Oswald </a:t>
            </a:r>
          </a:p>
          <a:p>
            <a:r>
              <a:rPr lang="nb-NO" sz="1100" i="1" noProof="0" dirty="0"/>
              <a:t>Styremedlem</a:t>
            </a:r>
            <a:r>
              <a:rPr lang="nb-NO" sz="1100" noProof="0" dirty="0"/>
              <a:t>        </a:t>
            </a:r>
          </a:p>
          <a:p>
            <a:r>
              <a:rPr lang="nb-NO" sz="1100" noProof="0" dirty="0"/>
              <a:t>(Telenor Real Estate AS)</a:t>
            </a:r>
          </a:p>
          <a:p>
            <a:endParaRPr lang="nb-NO" sz="1000" noProof="0" dirty="0"/>
          </a:p>
          <a:p>
            <a:r>
              <a:rPr lang="nb-NO" sz="1100" b="1" noProof="0" dirty="0"/>
              <a:t>Christian Dahl </a:t>
            </a:r>
            <a:endParaRPr lang="nb-NO" sz="1100" b="1" dirty="0"/>
          </a:p>
          <a:p>
            <a:r>
              <a:rPr lang="nb-NO" sz="1100" i="1" noProof="0" dirty="0"/>
              <a:t>Styremedlem</a:t>
            </a:r>
            <a:r>
              <a:rPr lang="nb-NO" sz="1100" noProof="0" dirty="0"/>
              <a:t>     </a:t>
            </a:r>
          </a:p>
          <a:p>
            <a:r>
              <a:rPr lang="nb-NO" sz="1100" noProof="0" dirty="0"/>
              <a:t>(Coor)</a:t>
            </a:r>
          </a:p>
          <a:p>
            <a:endParaRPr lang="nb-NO" sz="1000" noProof="0" dirty="0"/>
          </a:p>
          <a:p>
            <a:r>
              <a:rPr lang="nb-NO" sz="1100" b="1" noProof="0" dirty="0"/>
              <a:t>Merethe Dertz McKeighen </a:t>
            </a:r>
            <a:endParaRPr lang="nb-NO" sz="1100" b="1" dirty="0"/>
          </a:p>
          <a:p>
            <a:r>
              <a:rPr lang="nb-NO" sz="1100" i="1" noProof="0" dirty="0"/>
              <a:t>Styremedlem</a:t>
            </a:r>
            <a:r>
              <a:rPr lang="nb-NO" sz="1100" noProof="0" dirty="0"/>
              <a:t>       </a:t>
            </a:r>
          </a:p>
          <a:p>
            <a:r>
              <a:rPr lang="nb-NO" sz="1100" noProof="0" dirty="0"/>
              <a:t>(Nordea Bank)</a:t>
            </a:r>
          </a:p>
          <a:p>
            <a:endParaRPr lang="nb-NO" sz="1000" noProof="0" dirty="0"/>
          </a:p>
          <a:p>
            <a:r>
              <a:rPr lang="nb-NO" sz="1100" b="1" noProof="0" dirty="0"/>
              <a:t>Tord Ekeland </a:t>
            </a:r>
            <a:endParaRPr lang="nb-NO" sz="1100" b="1" dirty="0"/>
          </a:p>
          <a:p>
            <a:r>
              <a:rPr lang="nb-NO" sz="1100" i="1" noProof="0" dirty="0"/>
              <a:t>Styremedlem</a:t>
            </a:r>
            <a:r>
              <a:rPr lang="nb-NO" sz="1100" noProof="0" dirty="0"/>
              <a:t>      </a:t>
            </a:r>
          </a:p>
          <a:p>
            <a:r>
              <a:rPr lang="nb-NO" sz="1100" noProof="0" dirty="0"/>
              <a:t>(Aker Solutions)</a:t>
            </a:r>
            <a:r>
              <a:rPr lang="nb-NO" sz="1050" noProof="0" dirty="0"/>
              <a:t>	</a:t>
            </a:r>
            <a:endParaRPr lang="nb-NO" sz="1050" dirty="0"/>
          </a:p>
        </p:txBody>
      </p:sp>
    </p:spTree>
    <p:extLst>
      <p:ext uri="{BB962C8B-B14F-4D97-AF65-F5344CB8AC3E}">
        <p14:creationId xmlns:p14="http://schemas.microsoft.com/office/powerpoint/2010/main" val="327148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6796B-BFF3-8345-68E3-73537A0465F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2CB6241-C93B-FEA2-54DE-E3A445B85ABC}"/>
              </a:ext>
            </a:extLst>
          </p:cNvPr>
          <p:cNvSpPr>
            <a:spLocks noGrp="1"/>
          </p:cNvSpPr>
          <p:nvPr>
            <p:ph type="title"/>
          </p:nvPr>
        </p:nvSpPr>
        <p:spPr/>
        <p:txBody>
          <a:bodyPr wrap="square" anchor="ctr">
            <a:normAutofit/>
          </a:bodyPr>
          <a:lstStyle/>
          <a:p>
            <a:r>
              <a:rPr lang="nb-NO" sz="2400" b="1" dirty="0"/>
              <a:t>Administrasjonen</a:t>
            </a:r>
          </a:p>
        </p:txBody>
      </p:sp>
      <p:pic>
        <p:nvPicPr>
          <p:cNvPr id="22" name="Picture 21" descr="Businesswomen brainstorming around a laptop">
            <a:extLst>
              <a:ext uri="{FF2B5EF4-FFF2-40B4-BE49-F238E27FC236}">
                <a16:creationId xmlns:a16="http://schemas.microsoft.com/office/drawing/2014/main" id="{3F118BF1-2EEB-C957-0582-DBAF52D20C80}"/>
              </a:ext>
            </a:extLst>
          </p:cNvPr>
          <p:cNvPicPr>
            <a:picLocks noChangeAspect="1"/>
          </p:cNvPicPr>
          <p:nvPr/>
        </p:nvPicPr>
        <p:blipFill>
          <a:blip r:embed="rId2" cstate="print">
            <a:extLst>
              <a:ext uri="{28A0092B-C50C-407E-A947-70E740481C1C}">
                <a14:useLocalDpi xmlns:a14="http://schemas.microsoft.com/office/drawing/2010/main" val="0"/>
              </a:ext>
            </a:extLst>
          </a:blip>
          <a:srcRect l="5555" r="17183"/>
          <a:stretch/>
        </p:blipFill>
        <p:spPr>
          <a:xfrm>
            <a:off x="-3943" y="1981199"/>
            <a:ext cx="4499744" cy="3881733"/>
          </a:xfrm>
          <a:prstGeom prst="rect">
            <a:avLst/>
          </a:prstGeom>
        </p:spPr>
      </p:pic>
      <p:sp>
        <p:nvSpPr>
          <p:cNvPr id="5" name="Content Placeholder 3">
            <a:extLst>
              <a:ext uri="{FF2B5EF4-FFF2-40B4-BE49-F238E27FC236}">
                <a16:creationId xmlns:a16="http://schemas.microsoft.com/office/drawing/2014/main" id="{A18869BC-4C22-D945-5BD6-0C4A97C90026}"/>
              </a:ext>
            </a:extLst>
          </p:cNvPr>
          <p:cNvSpPr>
            <a:spLocks noGrp="1"/>
          </p:cNvSpPr>
          <p:nvPr>
            <p:ph sz="half" idx="2"/>
          </p:nvPr>
        </p:nvSpPr>
        <p:spPr/>
        <p:txBody>
          <a:bodyPr wrap="square" anchor="t">
            <a:normAutofit fontScale="92500"/>
          </a:bodyPr>
          <a:lstStyle/>
          <a:p>
            <a:pPr marL="0" lvl="0" indent="0">
              <a:lnSpc>
                <a:spcPct val="90000"/>
              </a:lnSpc>
              <a:buNone/>
            </a:pPr>
            <a:r>
              <a:rPr lang="nb-NO" sz="1400" noProof="0" dirty="0"/>
              <a:t>Administrasjonen har gjennom driftsåret 2024 hatt hovedfokus på realisering av NfNs strategiplan 2021-2024. </a:t>
            </a:r>
          </a:p>
          <a:p>
            <a:pPr marL="0" lvl="0" indent="0">
              <a:lnSpc>
                <a:spcPct val="90000"/>
              </a:lnSpc>
              <a:buNone/>
            </a:pPr>
            <a:endParaRPr lang="nb-NO" sz="1400" noProof="0" dirty="0"/>
          </a:p>
          <a:p>
            <a:pPr marL="0" lvl="0" indent="0">
              <a:lnSpc>
                <a:spcPct val="90000"/>
              </a:lnSpc>
              <a:buNone/>
            </a:pPr>
            <a:r>
              <a:rPr lang="nb-NO" sz="1400" noProof="0" dirty="0"/>
              <a:t>NfN er fortsatt basert på aktive bidrag fra medlemsbedriftene for gjennomføring av møter, og ikke minst for å dele kompetanse og erfaringer. Dette materialiseres også i driftsåret 2024. </a:t>
            </a:r>
          </a:p>
          <a:p>
            <a:pPr marL="0" lvl="0" indent="0">
              <a:lnSpc>
                <a:spcPct val="90000"/>
              </a:lnSpc>
              <a:buNone/>
            </a:pPr>
            <a:endParaRPr lang="nb-NO" sz="1400" noProof="0" dirty="0"/>
          </a:p>
          <a:p>
            <a:pPr marL="0" lvl="0" indent="0">
              <a:lnSpc>
                <a:spcPct val="90000"/>
              </a:lnSpc>
              <a:buNone/>
            </a:pPr>
            <a:r>
              <a:rPr lang="nb-NO" sz="1400" noProof="0" dirty="0"/>
              <a:t>Administrasjonen bidrar med forberedelser og fremstilling av saker for styret og årsmøtet, planlegger og deltar i programarbeid i nettverkene og forestår annen administrativ virksomhet.</a:t>
            </a:r>
          </a:p>
          <a:p>
            <a:pPr marL="0" lvl="0" indent="0">
              <a:lnSpc>
                <a:spcPct val="90000"/>
              </a:lnSpc>
              <a:buNone/>
            </a:pPr>
            <a:br>
              <a:rPr lang="nb-NO" sz="1400" noProof="0" dirty="0"/>
            </a:br>
            <a:r>
              <a:rPr lang="nb-NO" sz="1400" noProof="0" dirty="0"/>
              <a:t>Høsten 2024 gjennomførte administrasjonen i samarbeid med styret, undersøkelse blant hovedmedlemmenes hovedkontakter. Undersøkelsen ga nyttig og positive tilbakemeldinger og innspill.</a:t>
            </a:r>
          </a:p>
        </p:txBody>
      </p:sp>
      <p:sp>
        <p:nvSpPr>
          <p:cNvPr id="4" name="Plassholder for bunntekst 3">
            <a:extLst>
              <a:ext uri="{FF2B5EF4-FFF2-40B4-BE49-F238E27FC236}">
                <a16:creationId xmlns:a16="http://schemas.microsoft.com/office/drawing/2014/main" id="{C6B3D6CD-920E-276E-E634-7D0D5660A97C}"/>
              </a:ext>
            </a:extLst>
          </p:cNvPr>
          <p:cNvSpPr>
            <a:spLocks noGrp="1"/>
          </p:cNvSpPr>
          <p:nvPr>
            <p:ph type="ftr" sz="quarter" idx="10"/>
          </p:nvPr>
        </p:nvSpPr>
        <p:spPr bwMode="auto"/>
        <p:txBody>
          <a:bodyPr vert="horz" wrap="square" lIns="91440" tIns="45720" rIns="91440" bIns="45720" numCol="1" anchor="b" anchorCtr="0" compatLnSpc="1">
            <a:prstTxWarp prst="textNoShape">
              <a:avLst/>
            </a:prstTxWarp>
            <a:normAutofit/>
          </a:bodyPr>
          <a:lstStyle/>
          <a:p>
            <a:pPr>
              <a:lnSpc>
                <a:spcPct val="90000"/>
              </a:lnSpc>
              <a:spcAft>
                <a:spcPts val="600"/>
              </a:spcAft>
              <a:defRPr/>
            </a:pPr>
            <a:r>
              <a:rPr lang="nb-NO" sz="1000" noProof="0" dirty="0"/>
              <a:t>NfN</a:t>
            </a:r>
          </a:p>
          <a:p>
            <a:pPr>
              <a:lnSpc>
                <a:spcPct val="90000"/>
              </a:lnSpc>
              <a:spcAft>
                <a:spcPts val="600"/>
              </a:spcAft>
              <a:defRPr/>
            </a:pPr>
            <a:r>
              <a:rPr lang="nb-NO" sz="1000" noProof="0" dirty="0"/>
              <a:t>Norwegian Facility Management Network</a:t>
            </a:r>
          </a:p>
        </p:txBody>
      </p:sp>
      <p:sp>
        <p:nvSpPr>
          <p:cNvPr id="6" name="Plassholder for lysbildenummer 5">
            <a:extLst>
              <a:ext uri="{FF2B5EF4-FFF2-40B4-BE49-F238E27FC236}">
                <a16:creationId xmlns:a16="http://schemas.microsoft.com/office/drawing/2014/main" id="{CB128F4D-BC4E-936D-8DC7-97962E3CB24D}"/>
              </a:ext>
            </a:extLst>
          </p:cNvPr>
          <p:cNvSpPr>
            <a:spLocks noGrp="1"/>
          </p:cNvSpPr>
          <p:nvPr>
            <p:ph type="sldNum" sz="quarter" idx="11"/>
          </p:nvPr>
        </p:nvSpPr>
        <p:spPr/>
        <p:txBody>
          <a:bodyPr wrap="square" anchor="b">
            <a:normAutofit/>
          </a:bodyPr>
          <a:lstStyle/>
          <a:p>
            <a:pPr>
              <a:spcAft>
                <a:spcPts val="600"/>
              </a:spcAft>
              <a:defRPr/>
            </a:pPr>
            <a:fld id="{F0BA6984-9ACB-4E76-B1C8-DF4CEFE456E6}" type="slidenum">
              <a:rPr lang="nb-NO" noProof="0" smtClean="0"/>
              <a:pPr>
                <a:spcAft>
                  <a:spcPts val="600"/>
                </a:spcAft>
                <a:defRPr/>
              </a:pPr>
              <a:t>5</a:t>
            </a:fld>
            <a:endParaRPr lang="nb-NO" noProof="0"/>
          </a:p>
        </p:txBody>
      </p:sp>
      <p:sp>
        <p:nvSpPr>
          <p:cNvPr id="20" name="Content Placeholder 3">
            <a:extLst>
              <a:ext uri="{FF2B5EF4-FFF2-40B4-BE49-F238E27FC236}">
                <a16:creationId xmlns:a16="http://schemas.microsoft.com/office/drawing/2014/main" id="{B169B8D1-33BF-E181-DE55-EEA8144BAC77}"/>
              </a:ext>
            </a:extLst>
          </p:cNvPr>
          <p:cNvSpPr txBox="1">
            <a:spLocks/>
          </p:cNvSpPr>
          <p:nvPr/>
        </p:nvSpPr>
        <p:spPr bwMode="auto">
          <a:xfrm>
            <a:off x="2771800" y="1981200"/>
            <a:ext cx="1724000" cy="3881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9pPr>
          </a:lstStyle>
          <a:p>
            <a:pPr marL="0" indent="0">
              <a:lnSpc>
                <a:spcPct val="90000"/>
              </a:lnSpc>
              <a:buFont typeface="Wingdings" pitchFamily="2" charset="2"/>
              <a:buNone/>
            </a:pPr>
            <a:endParaRPr lang="nb-NO" sz="1050" b="1" kern="0" dirty="0"/>
          </a:p>
          <a:p>
            <a:pPr marL="0" indent="0">
              <a:lnSpc>
                <a:spcPct val="90000"/>
              </a:lnSpc>
              <a:buFont typeface="Wingdings" pitchFamily="2" charset="2"/>
              <a:buNone/>
            </a:pPr>
            <a:endParaRPr lang="nb-NO" sz="1050" b="1" kern="0" dirty="0"/>
          </a:p>
          <a:p>
            <a:pPr marL="0" indent="0">
              <a:lnSpc>
                <a:spcPct val="90000"/>
              </a:lnSpc>
              <a:buFont typeface="Wingdings" pitchFamily="2" charset="2"/>
              <a:buNone/>
            </a:pPr>
            <a:r>
              <a:rPr lang="nb-NO" sz="1050" b="1" kern="0" dirty="0"/>
              <a:t>Henning Verløy</a:t>
            </a:r>
          </a:p>
          <a:p>
            <a:pPr marL="0" indent="0">
              <a:lnSpc>
                <a:spcPct val="90000"/>
              </a:lnSpc>
              <a:buFont typeface="Wingdings" pitchFamily="2" charset="2"/>
              <a:buNone/>
            </a:pPr>
            <a:r>
              <a:rPr lang="nb-NO" sz="1050" i="1" kern="0" dirty="0"/>
              <a:t>Administrativ leder </a:t>
            </a:r>
          </a:p>
          <a:p>
            <a:pPr marL="0" indent="0">
              <a:lnSpc>
                <a:spcPct val="90000"/>
              </a:lnSpc>
              <a:buFont typeface="Wingdings" pitchFamily="2" charset="2"/>
              <a:buNone/>
            </a:pPr>
            <a:r>
              <a:rPr lang="nb-NO" sz="1050" kern="0" dirty="0"/>
              <a:t>(RE FM </a:t>
            </a:r>
            <a:r>
              <a:rPr lang="nb-NO" sz="1050" kern="0" dirty="0" err="1"/>
              <a:t>Consulting</a:t>
            </a:r>
            <a:r>
              <a:rPr lang="nb-NO" sz="1050" kern="0" dirty="0"/>
              <a:t>)</a:t>
            </a:r>
          </a:p>
          <a:p>
            <a:pPr marL="0" indent="0">
              <a:lnSpc>
                <a:spcPct val="90000"/>
              </a:lnSpc>
              <a:buFont typeface="Wingdings" pitchFamily="2" charset="2"/>
              <a:buNone/>
            </a:pPr>
            <a:endParaRPr lang="nb-NO" sz="1050" kern="0" dirty="0"/>
          </a:p>
          <a:p>
            <a:pPr marL="0" indent="0">
              <a:lnSpc>
                <a:spcPct val="90000"/>
              </a:lnSpc>
              <a:buFont typeface="Wingdings" pitchFamily="2" charset="2"/>
              <a:buNone/>
            </a:pPr>
            <a:r>
              <a:rPr lang="nb-NO" sz="1050" b="1" kern="0" dirty="0"/>
              <a:t>Line Bøe Skreosen</a:t>
            </a:r>
          </a:p>
          <a:p>
            <a:pPr marL="0" indent="0">
              <a:lnSpc>
                <a:spcPct val="90000"/>
              </a:lnSpc>
              <a:buFont typeface="Wingdings" pitchFamily="2" charset="2"/>
              <a:buNone/>
            </a:pPr>
            <a:r>
              <a:rPr lang="nb-NO" sz="1050" i="1" kern="0" dirty="0"/>
              <a:t>Ansvarlig faggruppe medlemsadministrasjon </a:t>
            </a:r>
          </a:p>
          <a:p>
            <a:pPr marL="0" indent="0">
              <a:lnSpc>
                <a:spcPct val="90000"/>
              </a:lnSpc>
              <a:buFont typeface="Wingdings" pitchFamily="2" charset="2"/>
              <a:buNone/>
            </a:pPr>
            <a:r>
              <a:rPr lang="nb-NO" sz="1050" kern="0" dirty="0"/>
              <a:t>(Multiconsult)</a:t>
            </a:r>
          </a:p>
          <a:p>
            <a:pPr>
              <a:lnSpc>
                <a:spcPct val="90000"/>
              </a:lnSpc>
            </a:pPr>
            <a:endParaRPr lang="nb-NO" sz="1000" kern="0" dirty="0"/>
          </a:p>
        </p:txBody>
      </p:sp>
    </p:spTree>
    <p:extLst>
      <p:ext uri="{BB962C8B-B14F-4D97-AF65-F5344CB8AC3E}">
        <p14:creationId xmlns:p14="http://schemas.microsoft.com/office/powerpoint/2010/main" val="173426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 up of checklist">
            <a:extLst>
              <a:ext uri="{FF2B5EF4-FFF2-40B4-BE49-F238E27FC236}">
                <a16:creationId xmlns:a16="http://schemas.microsoft.com/office/drawing/2014/main" id="{0411AD53-3E60-F332-578F-73C8FAF525AD}"/>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t="15481"/>
          <a:stretch/>
        </p:blipFill>
        <p:spPr>
          <a:xfrm>
            <a:off x="0" y="990600"/>
            <a:ext cx="9144000" cy="5152256"/>
          </a:xfrm>
          <a:prstGeom prst="rect">
            <a:avLst/>
          </a:prstGeom>
        </p:spPr>
      </p:pic>
      <p:sp>
        <p:nvSpPr>
          <p:cNvPr id="13" name="Title 12">
            <a:extLst>
              <a:ext uri="{FF2B5EF4-FFF2-40B4-BE49-F238E27FC236}">
                <a16:creationId xmlns:a16="http://schemas.microsoft.com/office/drawing/2014/main" id="{36525785-5F30-587A-82FD-D840C4496441}"/>
              </a:ext>
            </a:extLst>
          </p:cNvPr>
          <p:cNvSpPr>
            <a:spLocks noGrp="1"/>
          </p:cNvSpPr>
          <p:nvPr>
            <p:ph type="title"/>
          </p:nvPr>
        </p:nvSpPr>
        <p:spPr>
          <a:xfrm>
            <a:off x="457200" y="961256"/>
            <a:ext cx="8229600" cy="914400"/>
          </a:xfrm>
        </p:spPr>
        <p:txBody>
          <a:bodyPr/>
          <a:lstStyle/>
          <a:p>
            <a:r>
              <a:rPr lang="nb-NO" sz="2400" b="1" dirty="0"/>
              <a:t>Valgkomité og revisor</a:t>
            </a:r>
          </a:p>
        </p:txBody>
      </p:sp>
      <p:sp>
        <p:nvSpPr>
          <p:cNvPr id="5" name="Text Placeholder 4">
            <a:extLst>
              <a:ext uri="{FF2B5EF4-FFF2-40B4-BE49-F238E27FC236}">
                <a16:creationId xmlns:a16="http://schemas.microsoft.com/office/drawing/2014/main" id="{7C6E2565-86E9-2E4D-EC9E-A376115C2132}"/>
              </a:ext>
            </a:extLst>
          </p:cNvPr>
          <p:cNvSpPr>
            <a:spLocks noGrp="1"/>
          </p:cNvSpPr>
          <p:nvPr>
            <p:ph sz="half" idx="1"/>
          </p:nvPr>
        </p:nvSpPr>
        <p:spPr>
          <a:xfrm>
            <a:off x="457200" y="1871957"/>
            <a:ext cx="4038600" cy="3886200"/>
          </a:xfrm>
        </p:spPr>
        <p:txBody>
          <a:bodyPr/>
          <a:lstStyle/>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Årsmøtet velger hvert år en valgkomite som skal bestå av tre personer.</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Valgkomiteen arbeider selvstendig, på oppdrag fra Årsmøtet og skal på uavhengig grunnlag, innstille kandidater til nettverkets Styre.</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1" i="0" u="none" strike="noStrike" kern="0" cap="none" spc="0" normalizeH="0" baseline="0" noProof="0" dirty="0">
                <a:ln>
                  <a:noFill/>
                </a:ln>
                <a:solidFill>
                  <a:srgbClr val="000000"/>
                </a:solidFill>
                <a:effectLst/>
                <a:uLnTx/>
                <a:uFillTx/>
                <a:latin typeface="Arial"/>
                <a:ea typeface="+mn-ea"/>
                <a:cs typeface="+mn-cs"/>
              </a:rPr>
              <a:t>Valgkomiteen i NfN for 2024/2025:</a:t>
            </a: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Alain Clerambault </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1" u="none" strike="noStrike" kern="0" cap="none" spc="0" normalizeH="0" baseline="0" noProof="0" dirty="0">
                <a:ln>
                  <a:noFill/>
                </a:ln>
                <a:solidFill>
                  <a:srgbClr val="000000"/>
                </a:solidFill>
                <a:effectLst/>
                <a:uLnTx/>
                <a:uFillTx/>
                <a:latin typeface="Arial"/>
                <a:ea typeface="+mn-ea"/>
                <a:cs typeface="+mn-cs"/>
              </a:rPr>
              <a:t>Norges Bank         </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Cathrine von Krogh	</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1" u="none" strike="noStrike" kern="0" cap="none" spc="0" normalizeH="0" baseline="0" noProof="0" dirty="0">
                <a:ln>
                  <a:noFill/>
                </a:ln>
                <a:solidFill>
                  <a:srgbClr val="000000"/>
                </a:solidFill>
                <a:effectLst/>
                <a:uLnTx/>
                <a:uFillTx/>
                <a:latin typeface="Arial"/>
                <a:ea typeface="+mn-ea"/>
                <a:cs typeface="+mn-cs"/>
              </a:rPr>
              <a:t>Arbeids- og velferdsdirektoratet</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Kirsten Faye Jordan	</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1" u="none" strike="noStrike" kern="0" cap="none" spc="0" normalizeH="0" baseline="0" noProof="0" dirty="0">
                <a:ln>
                  <a:noFill/>
                </a:ln>
                <a:solidFill>
                  <a:srgbClr val="000000"/>
                </a:solidFill>
                <a:effectLst/>
                <a:uLnTx/>
                <a:uFillTx/>
                <a:latin typeface="Arial"/>
                <a:ea typeface="+mn-ea"/>
                <a:cs typeface="+mn-cs"/>
              </a:rPr>
              <a:t>KFJ </a:t>
            </a:r>
            <a:r>
              <a:rPr kumimoji="0" lang="nb-NO" sz="1400" b="0" i="1" u="none" strike="noStrike" kern="0" cap="none" spc="0" normalizeH="0" baseline="0" noProof="0" dirty="0" err="1">
                <a:ln>
                  <a:noFill/>
                </a:ln>
                <a:solidFill>
                  <a:srgbClr val="000000"/>
                </a:solidFill>
                <a:effectLst/>
                <a:uLnTx/>
                <a:uFillTx/>
                <a:latin typeface="Arial"/>
                <a:ea typeface="+mn-ea"/>
                <a:cs typeface="+mn-cs"/>
              </a:rPr>
              <a:t>Consulting</a:t>
            </a:r>
            <a:endParaRPr kumimoji="0" lang="nb-NO" sz="1400" b="0"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200" b="0" i="0" u="none" strike="noStrike" kern="0" cap="none" spc="0" normalizeH="0" baseline="0" noProof="0" dirty="0">
              <a:ln>
                <a:noFill/>
              </a:ln>
              <a:solidFill>
                <a:srgbClr val="000000"/>
              </a:solidFill>
              <a:effectLst/>
              <a:uLnTx/>
              <a:uFillTx/>
              <a:latin typeface="Arial"/>
              <a:ea typeface="+mn-ea"/>
              <a:cs typeface="+mn-cs"/>
            </a:endParaRPr>
          </a:p>
          <a:p>
            <a:endParaRPr lang="nb-NO" noProof="0" dirty="0"/>
          </a:p>
        </p:txBody>
      </p:sp>
      <p:sp>
        <p:nvSpPr>
          <p:cNvPr id="6" name="Content Placeholder 5">
            <a:extLst>
              <a:ext uri="{FF2B5EF4-FFF2-40B4-BE49-F238E27FC236}">
                <a16:creationId xmlns:a16="http://schemas.microsoft.com/office/drawing/2014/main" id="{F801137A-7E57-9E23-5BD3-77DB53000DC8}"/>
              </a:ext>
            </a:extLst>
          </p:cNvPr>
          <p:cNvSpPr>
            <a:spLocks noGrp="1"/>
          </p:cNvSpPr>
          <p:nvPr>
            <p:ph sz="half" idx="2"/>
          </p:nvPr>
        </p:nvSpPr>
        <p:spPr>
          <a:xfrm>
            <a:off x="4648202" y="1905000"/>
            <a:ext cx="4038600" cy="3886200"/>
          </a:xfrm>
        </p:spPr>
        <p:txBody>
          <a:bodyPr/>
          <a:lstStyle/>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Årsmøtet velger hvert år, revisor for å revidere nettverkets regnskap for den kommende regnskapsperioden.</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lang="nb-NO" sz="14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lang="nb-NO" sz="14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lang="nb-NO" sz="14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endParaRPr kumimoji="0" lang="nb-NO"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1" i="0" u="none" strike="noStrike" kern="0" cap="none" spc="0" normalizeH="0" baseline="0" noProof="0" dirty="0">
                <a:ln>
                  <a:noFill/>
                </a:ln>
                <a:solidFill>
                  <a:srgbClr val="000000"/>
                </a:solidFill>
                <a:effectLst/>
                <a:uLnTx/>
                <a:uFillTx/>
                <a:latin typeface="Arial"/>
                <a:ea typeface="+mn-ea"/>
                <a:cs typeface="+mn-cs"/>
              </a:rPr>
              <a:t>Revisor i NfN for 2024:</a:t>
            </a:r>
            <a:r>
              <a:rPr kumimoji="0" lang="nb-NO" sz="1400" b="0" i="0" u="none" strike="noStrike" kern="0" cap="none" spc="0" normalizeH="0" baseline="0" noProof="0" dirty="0">
                <a:ln>
                  <a:noFill/>
                </a:ln>
                <a:solidFill>
                  <a:srgbClr val="000000"/>
                </a:solidFill>
                <a:effectLst/>
                <a:uLnTx/>
                <a:uFillTx/>
                <a:latin typeface="Arial"/>
                <a:ea typeface="+mn-ea"/>
                <a:cs typeface="+mn-cs"/>
              </a:rPr>
              <a:t> </a:t>
            </a:r>
            <a:endParaRPr lang="nb-NO" sz="14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0" u="none" strike="noStrike" kern="0" cap="none" spc="0" normalizeH="0" baseline="0" noProof="0" dirty="0">
                <a:ln>
                  <a:noFill/>
                </a:ln>
                <a:solidFill>
                  <a:srgbClr val="000000"/>
                </a:solidFill>
                <a:effectLst/>
                <a:uLnTx/>
                <a:uFillTx/>
                <a:latin typeface="Arial"/>
                <a:ea typeface="+mn-ea"/>
                <a:cs typeface="+mn-cs"/>
              </a:rPr>
              <a:t>Tor Smith Salvesen </a:t>
            </a:r>
          </a:p>
          <a:p>
            <a:pPr marL="0" marR="0" lvl="0" indent="0" algn="l" defTabSz="914400" rtl="0" eaLnBrk="0" fontAlgn="base" latinLnBrk="0" hangingPunct="0">
              <a:lnSpc>
                <a:spcPct val="100000"/>
              </a:lnSpc>
              <a:spcBef>
                <a:spcPct val="20000"/>
              </a:spcBef>
              <a:spcAft>
                <a:spcPct val="0"/>
              </a:spcAft>
              <a:buClr>
                <a:srgbClr val="00007D"/>
              </a:buClr>
              <a:buSzPct val="75000"/>
              <a:buFont typeface="Wingdings" pitchFamily="2" charset="2"/>
              <a:buNone/>
              <a:tabLst/>
              <a:defRPr/>
            </a:pPr>
            <a:r>
              <a:rPr kumimoji="0" lang="nb-NO" sz="1400" b="0" i="1" u="none" strike="noStrike" kern="0" cap="none" spc="0" normalizeH="0" baseline="0" noProof="0" dirty="0">
                <a:ln>
                  <a:noFill/>
                </a:ln>
                <a:solidFill>
                  <a:srgbClr val="000000"/>
                </a:solidFill>
                <a:effectLst/>
                <a:uLnTx/>
                <a:uFillTx/>
                <a:latin typeface="Arial"/>
                <a:ea typeface="+mn-ea"/>
                <a:cs typeface="+mn-cs"/>
              </a:rPr>
              <a:t>Akershus Universitetssykehus      </a:t>
            </a:r>
          </a:p>
          <a:p>
            <a:pPr marL="0" indent="0">
              <a:buNone/>
            </a:pPr>
            <a:endParaRPr lang="nb-NO" sz="1200" b="0" kern="0" noProof="0" dirty="0"/>
          </a:p>
          <a:p>
            <a:endParaRPr lang="nb-NO" noProof="0" dirty="0"/>
          </a:p>
        </p:txBody>
      </p:sp>
      <p:sp>
        <p:nvSpPr>
          <p:cNvPr id="7" name="Footer Placeholder 6">
            <a:extLst>
              <a:ext uri="{FF2B5EF4-FFF2-40B4-BE49-F238E27FC236}">
                <a16:creationId xmlns:a16="http://schemas.microsoft.com/office/drawing/2014/main" id="{E2BE6A21-8BC0-F697-6E30-82DB1B2539BB}"/>
              </a:ext>
            </a:extLst>
          </p:cNvPr>
          <p:cNvSpPr>
            <a:spLocks noGrp="1"/>
          </p:cNvSpPr>
          <p:nvPr>
            <p:ph type="ftr" sz="quarter" idx="10"/>
          </p:nvPr>
        </p:nvSpPr>
        <p:spPr/>
        <p:txBody>
          <a:bodyPr/>
          <a:lstStyle/>
          <a:p>
            <a:pPr>
              <a:defRPr/>
            </a:pPr>
            <a:r>
              <a:rPr lang="nb-NO" noProof="0" dirty="0" err="1"/>
              <a:t>NfN</a:t>
            </a:r>
            <a:r>
              <a:rPr lang="nb-NO" noProof="0" dirty="0"/>
              <a:t> - NORSK NETTVERK FOR NÆRINGSEIENDOM</a:t>
            </a:r>
            <a:r>
              <a:rPr lang="nb-NO" b="0" noProof="0" dirty="0">
                <a:solidFill>
                  <a:schemeClr val="accent1"/>
                </a:solidFill>
              </a:rPr>
              <a:t> </a:t>
            </a:r>
            <a:r>
              <a:rPr lang="nb-NO" noProof="0" dirty="0"/>
              <a:t>Norwegian </a:t>
            </a:r>
            <a:r>
              <a:rPr lang="nb-NO" noProof="0" dirty="0" err="1"/>
              <a:t>Facility</a:t>
            </a:r>
            <a:r>
              <a:rPr lang="nb-NO" noProof="0" dirty="0"/>
              <a:t> Management Network</a:t>
            </a:r>
          </a:p>
        </p:txBody>
      </p:sp>
      <p:sp>
        <p:nvSpPr>
          <p:cNvPr id="8" name="Slide Number Placeholder 7">
            <a:extLst>
              <a:ext uri="{FF2B5EF4-FFF2-40B4-BE49-F238E27FC236}">
                <a16:creationId xmlns:a16="http://schemas.microsoft.com/office/drawing/2014/main" id="{E0CADDE0-3341-E623-9172-96B89E536AB3}"/>
              </a:ext>
            </a:extLst>
          </p:cNvPr>
          <p:cNvSpPr>
            <a:spLocks noGrp="1"/>
          </p:cNvSpPr>
          <p:nvPr>
            <p:ph type="sldNum" sz="quarter" idx="11"/>
          </p:nvPr>
        </p:nvSpPr>
        <p:spPr/>
        <p:txBody>
          <a:bodyPr/>
          <a:lstStyle/>
          <a:p>
            <a:pPr>
              <a:defRPr/>
            </a:pPr>
            <a:fld id="{B8D33C5B-BCD3-4DE5-AC27-1CABF7792B82}" type="slidenum">
              <a:rPr lang="nb-NO" noProof="0" smtClean="0"/>
              <a:pPr>
                <a:defRPr/>
              </a:pPr>
              <a:t>6</a:t>
            </a:fld>
            <a:endParaRPr lang="nb-NO" noProof="0" dirty="0"/>
          </a:p>
        </p:txBody>
      </p:sp>
    </p:spTree>
    <p:extLst>
      <p:ext uri="{BB962C8B-B14F-4D97-AF65-F5344CB8AC3E}">
        <p14:creationId xmlns:p14="http://schemas.microsoft.com/office/powerpoint/2010/main" val="207400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E1A9E-29BB-BFE2-7D2C-2CCAF5AEDD7C}"/>
              </a:ext>
            </a:extLst>
          </p:cNvPr>
          <p:cNvPicPr>
            <a:picLocks noChangeAspect="1"/>
          </p:cNvPicPr>
          <p:nvPr/>
        </p:nvPicPr>
        <p:blipFill>
          <a:blip r:embed="rId2"/>
          <a:stretch>
            <a:fillRect/>
          </a:stretch>
        </p:blipFill>
        <p:spPr>
          <a:xfrm>
            <a:off x="5626217" y="2119117"/>
            <a:ext cx="1823527" cy="2367270"/>
          </a:xfrm>
          <a:prstGeom prst="rect">
            <a:avLst/>
          </a:prstGeom>
        </p:spPr>
      </p:pic>
      <p:sp>
        <p:nvSpPr>
          <p:cNvPr id="2" name="Tittel 1">
            <a:extLst>
              <a:ext uri="{FF2B5EF4-FFF2-40B4-BE49-F238E27FC236}">
                <a16:creationId xmlns:a16="http://schemas.microsoft.com/office/drawing/2014/main" id="{E690B040-2C7E-EBF1-34A0-1A1FEBEA20BD}"/>
              </a:ext>
            </a:extLst>
          </p:cNvPr>
          <p:cNvSpPr>
            <a:spLocks noGrp="1"/>
          </p:cNvSpPr>
          <p:nvPr>
            <p:ph type="title"/>
          </p:nvPr>
        </p:nvSpPr>
        <p:spPr/>
        <p:txBody>
          <a:bodyPr/>
          <a:lstStyle/>
          <a:p>
            <a:r>
              <a:rPr lang="nb-NO" sz="2400" b="1" dirty="0"/>
              <a:t>Nettverksmøtene i 2024</a:t>
            </a:r>
          </a:p>
        </p:txBody>
      </p:sp>
      <p:sp>
        <p:nvSpPr>
          <p:cNvPr id="3" name="Plassholder for innhold 2">
            <a:extLst>
              <a:ext uri="{FF2B5EF4-FFF2-40B4-BE49-F238E27FC236}">
                <a16:creationId xmlns:a16="http://schemas.microsoft.com/office/drawing/2014/main" id="{9D8B0576-E8BB-A0D8-49AD-18F3977ACED7}"/>
              </a:ext>
            </a:extLst>
          </p:cNvPr>
          <p:cNvSpPr>
            <a:spLocks noGrp="1"/>
          </p:cNvSpPr>
          <p:nvPr>
            <p:ph idx="1"/>
          </p:nvPr>
        </p:nvSpPr>
        <p:spPr>
          <a:xfrm>
            <a:off x="457200" y="1981200"/>
            <a:ext cx="4618856" cy="3886200"/>
          </a:xfrm>
        </p:spPr>
        <p:txBody>
          <a:bodyPr/>
          <a:lstStyle/>
          <a:p>
            <a:r>
              <a:rPr lang="nb-NO" sz="1300" dirty="0"/>
              <a:t>Nettverksmøtene og faglige aktiviteter har vært kjernen i NfNs virksomhet. </a:t>
            </a:r>
          </a:p>
          <a:p>
            <a:r>
              <a:rPr lang="nb-NO" sz="1300" dirty="0"/>
              <a:t>De fleste nettverksmøtene er digitale. Opptak av de digitale nettverksmøtene legges ut på hjemmesiden, og bruken av disse øker.</a:t>
            </a:r>
          </a:p>
          <a:p>
            <a:r>
              <a:rPr lang="nb-NO" sz="1300" dirty="0"/>
              <a:t>Det arrangeres også fysiske møter, som gir gode muligheter for relasjonsbygging.</a:t>
            </a:r>
          </a:p>
          <a:p>
            <a:r>
              <a:rPr lang="nb-NO" sz="1300" b="1" i="1" noProof="0" dirty="0"/>
              <a:t>Det har i 2024 vært avholdt 28 nettverksmøter, hvorav 21 digitale og 7 fysiske. </a:t>
            </a:r>
            <a:endParaRPr lang="nb-NO" sz="1300" b="1" i="1" dirty="0"/>
          </a:p>
          <a:p>
            <a:r>
              <a:rPr lang="nb-NO" sz="1300" dirty="0"/>
              <a:t>Interessen for faglige nettverksmøter i 2024 har vært stor, med omtrent 45 deltakere per møte.</a:t>
            </a:r>
          </a:p>
          <a:p>
            <a:r>
              <a:rPr lang="nb-NO" sz="1300" dirty="0"/>
              <a:t>Emnevalget er basert på forslag fra medlemmene og mange av medlemsbedriftene har bidratt sterkt i programkomitéene med planlegging og gjennomføring av nettverksmøtene.</a:t>
            </a:r>
          </a:p>
          <a:p>
            <a:r>
              <a:rPr lang="nb-NO" sz="1300" dirty="0"/>
              <a:t>NfN Sykehus har egne faggruppemøter samt et benchmarking- og </a:t>
            </a:r>
            <a:r>
              <a:rPr lang="nb-NO" sz="1300" dirty="0" err="1"/>
              <a:t>benchlearning</a:t>
            </a:r>
            <a:r>
              <a:rPr lang="nb-NO" sz="1300" dirty="0"/>
              <a:t>-program, som suppleres med øvrige nettverksmøter.</a:t>
            </a:r>
          </a:p>
          <a:p>
            <a:endParaRPr lang="nb-NO" sz="1200" noProof="0" dirty="0"/>
          </a:p>
        </p:txBody>
      </p:sp>
      <p:sp>
        <p:nvSpPr>
          <p:cNvPr id="7" name="Plassholder for bunntekst 3">
            <a:extLst>
              <a:ext uri="{FF2B5EF4-FFF2-40B4-BE49-F238E27FC236}">
                <a16:creationId xmlns:a16="http://schemas.microsoft.com/office/drawing/2014/main" id="{59EFE6D0-58C0-A3EB-B71A-0EFDB5B81FB3}"/>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a:spcAft>
                <a:spcPts val="600"/>
              </a:spcAft>
              <a:defRPr/>
            </a:pPr>
            <a:r>
              <a:rPr lang="nb-NO" noProof="0" dirty="0" err="1"/>
              <a:t>NfN</a:t>
            </a:r>
            <a:endParaRPr lang="nb-NO" noProof="0" dirty="0"/>
          </a:p>
          <a:p>
            <a:pPr>
              <a:spcAft>
                <a:spcPts val="600"/>
              </a:spcAft>
              <a:defRPr/>
            </a:pPr>
            <a:r>
              <a:rPr lang="nb-NO" noProof="0" dirty="0"/>
              <a:t>Norwegian </a:t>
            </a:r>
            <a:r>
              <a:rPr lang="nb-NO" noProof="0" dirty="0" err="1"/>
              <a:t>Facility</a:t>
            </a:r>
            <a:r>
              <a:rPr lang="nb-NO" noProof="0" dirty="0"/>
              <a:t> Management Network</a:t>
            </a:r>
          </a:p>
        </p:txBody>
      </p:sp>
      <p:sp>
        <p:nvSpPr>
          <p:cNvPr id="4" name="Plassholder for lysbildenummer 3">
            <a:extLst>
              <a:ext uri="{FF2B5EF4-FFF2-40B4-BE49-F238E27FC236}">
                <a16:creationId xmlns:a16="http://schemas.microsoft.com/office/drawing/2014/main" id="{DCB72576-EC7B-0A90-5862-A05D71DF7B9C}"/>
              </a:ext>
            </a:extLst>
          </p:cNvPr>
          <p:cNvSpPr>
            <a:spLocks noGrp="1"/>
          </p:cNvSpPr>
          <p:nvPr>
            <p:ph type="sldNum" sz="quarter" idx="11"/>
          </p:nvPr>
        </p:nvSpPr>
        <p:spPr/>
        <p:txBody>
          <a:bodyPr/>
          <a:lstStyle/>
          <a:p>
            <a:pPr>
              <a:defRPr/>
            </a:pPr>
            <a:fld id="{247B0619-9F6E-41AA-AAFB-FC9846E0271E}" type="slidenum">
              <a:rPr lang="nb-NO" noProof="0" smtClean="0"/>
              <a:pPr>
                <a:defRPr/>
              </a:pPr>
              <a:t>7</a:t>
            </a:fld>
            <a:endParaRPr lang="nb-NO" noProof="0" dirty="0"/>
          </a:p>
        </p:txBody>
      </p:sp>
      <p:pic>
        <p:nvPicPr>
          <p:cNvPr id="11" name="Picture 10">
            <a:extLst>
              <a:ext uri="{FF2B5EF4-FFF2-40B4-BE49-F238E27FC236}">
                <a16:creationId xmlns:a16="http://schemas.microsoft.com/office/drawing/2014/main" id="{43F20281-D64C-4C85-78BA-803D2EE3A23D}"/>
              </a:ext>
            </a:extLst>
          </p:cNvPr>
          <p:cNvPicPr>
            <a:picLocks noChangeAspect="1"/>
          </p:cNvPicPr>
          <p:nvPr/>
        </p:nvPicPr>
        <p:blipFill>
          <a:blip r:embed="rId3"/>
          <a:srcRect r="6816"/>
          <a:stretch/>
        </p:blipFill>
        <p:spPr>
          <a:xfrm>
            <a:off x="7112536" y="3929306"/>
            <a:ext cx="2031464" cy="2776294"/>
          </a:xfrm>
          <a:prstGeom prst="rect">
            <a:avLst/>
          </a:prstGeom>
        </p:spPr>
      </p:pic>
      <p:pic>
        <p:nvPicPr>
          <p:cNvPr id="17" name="Picture 16">
            <a:extLst>
              <a:ext uri="{FF2B5EF4-FFF2-40B4-BE49-F238E27FC236}">
                <a16:creationId xmlns:a16="http://schemas.microsoft.com/office/drawing/2014/main" id="{A1E539AE-FEBC-3FA8-1186-61384AF9F22F}"/>
              </a:ext>
            </a:extLst>
          </p:cNvPr>
          <p:cNvPicPr>
            <a:picLocks noChangeAspect="1"/>
          </p:cNvPicPr>
          <p:nvPr/>
        </p:nvPicPr>
        <p:blipFill>
          <a:blip r:embed="rId4"/>
          <a:stretch>
            <a:fillRect/>
          </a:stretch>
        </p:blipFill>
        <p:spPr>
          <a:xfrm>
            <a:off x="7449744" y="400642"/>
            <a:ext cx="1694256" cy="2232536"/>
          </a:xfrm>
          <a:prstGeom prst="rect">
            <a:avLst/>
          </a:prstGeom>
        </p:spPr>
      </p:pic>
      <p:pic>
        <p:nvPicPr>
          <p:cNvPr id="9" name="Picture 8">
            <a:extLst>
              <a:ext uri="{FF2B5EF4-FFF2-40B4-BE49-F238E27FC236}">
                <a16:creationId xmlns:a16="http://schemas.microsoft.com/office/drawing/2014/main" id="{33999EAD-FD56-C8CE-9C3B-6995046F8D85}"/>
              </a:ext>
            </a:extLst>
          </p:cNvPr>
          <p:cNvPicPr>
            <a:picLocks noChangeAspect="1"/>
          </p:cNvPicPr>
          <p:nvPr/>
        </p:nvPicPr>
        <p:blipFill>
          <a:blip r:embed="rId5"/>
          <a:srcRect b="45807"/>
          <a:stretch/>
        </p:blipFill>
        <p:spPr>
          <a:xfrm>
            <a:off x="7612929" y="2633178"/>
            <a:ext cx="1445680" cy="1170593"/>
          </a:xfrm>
          <a:prstGeom prst="rect">
            <a:avLst/>
          </a:prstGeom>
        </p:spPr>
      </p:pic>
      <p:pic>
        <p:nvPicPr>
          <p:cNvPr id="12" name="Picture 11">
            <a:extLst>
              <a:ext uri="{FF2B5EF4-FFF2-40B4-BE49-F238E27FC236}">
                <a16:creationId xmlns:a16="http://schemas.microsoft.com/office/drawing/2014/main" id="{465540CC-5710-7E7B-28D6-1865CAA28DAE}"/>
              </a:ext>
            </a:extLst>
          </p:cNvPr>
          <p:cNvPicPr>
            <a:picLocks noChangeAspect="1"/>
          </p:cNvPicPr>
          <p:nvPr/>
        </p:nvPicPr>
        <p:blipFill>
          <a:blip r:embed="rId6"/>
          <a:stretch>
            <a:fillRect/>
          </a:stretch>
        </p:blipFill>
        <p:spPr>
          <a:xfrm>
            <a:off x="6136093" y="1023863"/>
            <a:ext cx="1264907" cy="957337"/>
          </a:xfrm>
          <a:prstGeom prst="rect">
            <a:avLst/>
          </a:prstGeom>
        </p:spPr>
      </p:pic>
      <p:pic>
        <p:nvPicPr>
          <p:cNvPr id="14" name="Picture 13">
            <a:extLst>
              <a:ext uri="{FF2B5EF4-FFF2-40B4-BE49-F238E27FC236}">
                <a16:creationId xmlns:a16="http://schemas.microsoft.com/office/drawing/2014/main" id="{ACCD668A-28D7-C3BB-AB2D-C78F9AA6BF0A}"/>
              </a:ext>
            </a:extLst>
          </p:cNvPr>
          <p:cNvPicPr>
            <a:picLocks noChangeAspect="1"/>
          </p:cNvPicPr>
          <p:nvPr/>
        </p:nvPicPr>
        <p:blipFill>
          <a:blip r:embed="rId7"/>
          <a:stretch>
            <a:fillRect/>
          </a:stretch>
        </p:blipFill>
        <p:spPr>
          <a:xfrm>
            <a:off x="5671904" y="4610877"/>
            <a:ext cx="1349703" cy="1242973"/>
          </a:xfrm>
          <a:prstGeom prst="rect">
            <a:avLst/>
          </a:prstGeom>
        </p:spPr>
      </p:pic>
    </p:spTree>
    <p:extLst>
      <p:ext uri="{BB962C8B-B14F-4D97-AF65-F5344CB8AC3E}">
        <p14:creationId xmlns:p14="http://schemas.microsoft.com/office/powerpoint/2010/main" val="55165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29A23C-B920-45EB-BCD9-EFF0AC6EF75C}"/>
              </a:ext>
            </a:extLst>
          </p:cNvPr>
          <p:cNvSpPr>
            <a:spLocks noGrp="1"/>
          </p:cNvSpPr>
          <p:nvPr>
            <p:ph type="title"/>
          </p:nvPr>
        </p:nvSpPr>
        <p:spPr>
          <a:xfrm>
            <a:off x="457200" y="914400"/>
            <a:ext cx="8229600" cy="914400"/>
          </a:xfrm>
        </p:spPr>
        <p:txBody>
          <a:bodyPr wrap="square" anchor="ctr">
            <a:normAutofit/>
          </a:bodyPr>
          <a:lstStyle/>
          <a:p>
            <a:r>
              <a:rPr lang="nb-NO" sz="2400" b="1" dirty="0" err="1"/>
              <a:t>NfN</a:t>
            </a:r>
            <a:r>
              <a:rPr lang="nb-NO" sz="2400" b="1" dirty="0"/>
              <a:t> Sykehus – Faggrupper i 2024 </a:t>
            </a:r>
          </a:p>
        </p:txBody>
      </p:sp>
      <p:pic>
        <p:nvPicPr>
          <p:cNvPr id="8" name="Content Placeholder 7" descr="Aerial of healthcare colleagues">
            <a:extLst>
              <a:ext uri="{FF2B5EF4-FFF2-40B4-BE49-F238E27FC236}">
                <a16:creationId xmlns:a16="http://schemas.microsoft.com/office/drawing/2014/main" id="{200388E3-8292-CB3A-6D18-8EC06DA12EF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3146" t="1" r="7046" b="-4"/>
          <a:stretch/>
        </p:blipFill>
        <p:spPr>
          <a:xfrm>
            <a:off x="457200" y="1981200"/>
            <a:ext cx="3024336" cy="3886200"/>
          </a:xfrm>
          <a:noFill/>
        </p:spPr>
      </p:pic>
      <p:sp>
        <p:nvSpPr>
          <p:cNvPr id="3" name="Plassholder for innhold 2">
            <a:extLst>
              <a:ext uri="{FF2B5EF4-FFF2-40B4-BE49-F238E27FC236}">
                <a16:creationId xmlns:a16="http://schemas.microsoft.com/office/drawing/2014/main" id="{C9519E0D-F71C-4BB0-A714-E856C6C69DBA}"/>
              </a:ext>
            </a:extLst>
          </p:cNvPr>
          <p:cNvSpPr>
            <a:spLocks noGrp="1"/>
          </p:cNvSpPr>
          <p:nvPr>
            <p:ph sz="half" idx="2"/>
          </p:nvPr>
        </p:nvSpPr>
        <p:spPr>
          <a:xfrm>
            <a:off x="3779912" y="1981200"/>
            <a:ext cx="4906888" cy="3886200"/>
          </a:xfrm>
        </p:spPr>
        <p:txBody>
          <a:bodyPr wrap="square" anchor="t">
            <a:normAutofit fontScale="92500" lnSpcReduction="10000"/>
          </a:bodyPr>
          <a:lstStyle/>
          <a:p>
            <a:pPr marL="0" indent="0">
              <a:lnSpc>
                <a:spcPct val="110000"/>
              </a:lnSpc>
              <a:buNone/>
            </a:pPr>
            <a:r>
              <a:rPr lang="nb-NO" sz="1800" noProof="0" dirty="0"/>
              <a:t>NfN Sykehus som organiserer de aller fleste sykehusmedlemmene i et eget undernettverk, har et utstrakt og velorganisert arbeid med fokus på fag og nøkkeltall/benchmarking</a:t>
            </a:r>
            <a:r>
              <a:rPr lang="nb-NO" sz="1800" dirty="0"/>
              <a:t>.</a:t>
            </a:r>
            <a:br>
              <a:rPr lang="nb-NO" sz="1800" noProof="0" dirty="0"/>
            </a:br>
            <a:br>
              <a:rPr lang="nb-NO" sz="1800" noProof="0" dirty="0"/>
            </a:br>
            <a:r>
              <a:rPr lang="nb-NO" sz="1800" noProof="0" dirty="0"/>
              <a:t>NfN Sykehus hadde følgende Faggrupper i 2024: </a:t>
            </a:r>
          </a:p>
          <a:p>
            <a:pPr>
              <a:lnSpc>
                <a:spcPct val="110000"/>
              </a:lnSpc>
            </a:pPr>
            <a:r>
              <a:rPr lang="nb-NO" sz="1800" noProof="0" dirty="0"/>
              <a:t>FM-ledelse</a:t>
            </a:r>
          </a:p>
          <a:p>
            <a:pPr>
              <a:lnSpc>
                <a:spcPct val="110000"/>
              </a:lnSpc>
            </a:pPr>
            <a:r>
              <a:rPr lang="nb-NO" sz="1800" noProof="0" dirty="0"/>
              <a:t>Forvaltning og utvikling</a:t>
            </a:r>
          </a:p>
          <a:p>
            <a:pPr>
              <a:lnSpc>
                <a:spcPct val="110000"/>
              </a:lnSpc>
            </a:pPr>
            <a:r>
              <a:rPr lang="nb-NO" sz="1800" noProof="0" dirty="0"/>
              <a:t>Drift og vedlikehold</a:t>
            </a:r>
          </a:p>
          <a:p>
            <a:pPr>
              <a:lnSpc>
                <a:spcPct val="110000"/>
              </a:lnSpc>
            </a:pPr>
            <a:r>
              <a:rPr lang="nb-NO" sz="1800" noProof="0" dirty="0"/>
              <a:t>Energi</a:t>
            </a:r>
          </a:p>
          <a:p>
            <a:pPr>
              <a:lnSpc>
                <a:spcPct val="110000"/>
              </a:lnSpc>
            </a:pPr>
            <a:r>
              <a:rPr lang="nb-NO" sz="1800" noProof="0" dirty="0"/>
              <a:t>Renhold</a:t>
            </a:r>
          </a:p>
          <a:p>
            <a:pPr>
              <a:lnSpc>
                <a:spcPct val="110000"/>
              </a:lnSpc>
            </a:pPr>
            <a:r>
              <a:rPr lang="nb-NO" sz="1800" noProof="0" dirty="0"/>
              <a:t>Kontortjenester</a:t>
            </a:r>
          </a:p>
          <a:p>
            <a:pPr>
              <a:lnSpc>
                <a:spcPct val="110000"/>
              </a:lnSpc>
            </a:pPr>
            <a:r>
              <a:rPr lang="nb-NO" sz="1800" noProof="0" dirty="0"/>
              <a:t>Mat og drikke</a:t>
            </a:r>
          </a:p>
          <a:p>
            <a:pPr marL="457200" lvl="1" indent="0">
              <a:lnSpc>
                <a:spcPct val="90000"/>
              </a:lnSpc>
              <a:buNone/>
            </a:pPr>
            <a:endParaRPr lang="nb-NO" sz="1300" noProof="0" dirty="0"/>
          </a:p>
        </p:txBody>
      </p:sp>
      <p:sp>
        <p:nvSpPr>
          <p:cNvPr id="7" name="Plassholder for bunntekst 3">
            <a:extLst>
              <a:ext uri="{FF2B5EF4-FFF2-40B4-BE49-F238E27FC236}">
                <a16:creationId xmlns:a16="http://schemas.microsoft.com/office/drawing/2014/main" id="{AB1E0163-0789-FBEB-74CF-65ED501DB540}"/>
              </a:ext>
            </a:extLst>
          </p:cNvPr>
          <p:cNvSpPr>
            <a:spLocks noGrp="1"/>
          </p:cNvSpPr>
          <p:nvPr>
            <p:ph type="ftr" sz="quarter" idx="10"/>
          </p:nvPr>
        </p:nvSpPr>
        <p:spPr bwMode="auto">
          <a:xfrm>
            <a:off x="2195513" y="6248400"/>
            <a:ext cx="4321175" cy="457200"/>
          </a:xfrm>
        </p:spPr>
        <p:txBody>
          <a:bodyPr vert="horz" wrap="square" lIns="91440" tIns="45720" rIns="91440" bIns="45720" numCol="1" anchor="b" anchorCtr="0" compatLnSpc="1">
            <a:prstTxWarp prst="textNoShape">
              <a:avLst/>
            </a:prstTxWarp>
            <a:normAutofit/>
          </a:bodyPr>
          <a:lstStyle/>
          <a:p>
            <a:pPr>
              <a:lnSpc>
                <a:spcPct val="90000"/>
              </a:lnSpc>
              <a:spcAft>
                <a:spcPts val="600"/>
              </a:spcAft>
              <a:defRPr/>
            </a:pPr>
            <a:r>
              <a:rPr lang="nb-NO" sz="1000" noProof="0" dirty="0" err="1"/>
              <a:t>NfN</a:t>
            </a:r>
            <a:endParaRPr lang="nb-NO" sz="1000" noProof="0" dirty="0"/>
          </a:p>
          <a:p>
            <a:pPr>
              <a:lnSpc>
                <a:spcPct val="90000"/>
              </a:lnSpc>
              <a:spcAft>
                <a:spcPts val="600"/>
              </a:spcAft>
              <a:defRPr/>
            </a:pPr>
            <a:r>
              <a:rPr lang="nb-NO" sz="1000" noProof="0" dirty="0"/>
              <a:t>Norwegian </a:t>
            </a:r>
            <a:r>
              <a:rPr lang="nb-NO" sz="1000" noProof="0" dirty="0" err="1"/>
              <a:t>Facility</a:t>
            </a:r>
            <a:r>
              <a:rPr lang="nb-NO" sz="1000" noProof="0" dirty="0"/>
              <a:t> Management Network</a:t>
            </a:r>
          </a:p>
        </p:txBody>
      </p:sp>
      <p:sp>
        <p:nvSpPr>
          <p:cNvPr id="6" name="Plassholder for lysbildenummer 5">
            <a:extLst>
              <a:ext uri="{FF2B5EF4-FFF2-40B4-BE49-F238E27FC236}">
                <a16:creationId xmlns:a16="http://schemas.microsoft.com/office/drawing/2014/main" id="{7213F6D1-A1DF-4E2B-930B-2B2506900453}"/>
              </a:ext>
            </a:extLst>
          </p:cNvPr>
          <p:cNvSpPr>
            <a:spLocks noGrp="1"/>
          </p:cNvSpPr>
          <p:nvPr>
            <p:ph type="sldNum" sz="quarter" idx="11"/>
          </p:nvPr>
        </p:nvSpPr>
        <p:spPr>
          <a:xfrm>
            <a:off x="7235825" y="6248400"/>
            <a:ext cx="1450975" cy="457200"/>
          </a:xfrm>
        </p:spPr>
        <p:txBody>
          <a:bodyPr wrap="square" anchor="b">
            <a:normAutofit/>
          </a:bodyPr>
          <a:lstStyle/>
          <a:p>
            <a:pPr>
              <a:spcAft>
                <a:spcPts val="600"/>
              </a:spcAft>
              <a:defRPr/>
            </a:pPr>
            <a:fld id="{F0BA6984-9ACB-4E76-B1C8-DF4CEFE456E6}" type="slidenum">
              <a:rPr lang="nb-NO" noProof="0" smtClean="0"/>
              <a:pPr>
                <a:spcAft>
                  <a:spcPts val="600"/>
                </a:spcAft>
                <a:defRPr/>
              </a:pPr>
              <a:t>8</a:t>
            </a:fld>
            <a:endParaRPr lang="nb-NO" noProof="0" dirty="0"/>
          </a:p>
        </p:txBody>
      </p:sp>
      <p:sp>
        <p:nvSpPr>
          <p:cNvPr id="11" name="Plassholder for innhold 2">
            <a:extLst>
              <a:ext uri="{FF2B5EF4-FFF2-40B4-BE49-F238E27FC236}">
                <a16:creationId xmlns:a16="http://schemas.microsoft.com/office/drawing/2014/main" id="{E39D1D4D-F25E-9734-419E-75946573567A}"/>
              </a:ext>
            </a:extLst>
          </p:cNvPr>
          <p:cNvSpPr txBox="1">
            <a:spLocks/>
          </p:cNvSpPr>
          <p:nvPr/>
        </p:nvSpPr>
        <p:spPr bwMode="auto">
          <a:xfrm>
            <a:off x="6660232" y="3437610"/>
            <a:ext cx="3619128" cy="2230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9pPr>
          </a:lstStyle>
          <a:p>
            <a:pPr marL="0" indent="0">
              <a:lnSpc>
                <a:spcPct val="110000"/>
              </a:lnSpc>
              <a:buFont typeface="Wingdings" pitchFamily="2" charset="2"/>
              <a:buNone/>
            </a:pPr>
            <a:endParaRPr lang="nb-NO" sz="1800" kern="0" dirty="0"/>
          </a:p>
          <a:p>
            <a:pPr>
              <a:lnSpc>
                <a:spcPct val="110000"/>
              </a:lnSpc>
            </a:pPr>
            <a:r>
              <a:rPr lang="nb-NO" sz="1800" kern="0" dirty="0"/>
              <a:t>Tekstiler</a:t>
            </a:r>
          </a:p>
          <a:p>
            <a:pPr>
              <a:lnSpc>
                <a:spcPct val="110000"/>
              </a:lnSpc>
            </a:pPr>
            <a:r>
              <a:rPr lang="nb-NO" sz="1800" kern="0" dirty="0"/>
              <a:t>Portørtjenester</a:t>
            </a:r>
          </a:p>
          <a:p>
            <a:pPr>
              <a:lnSpc>
                <a:spcPct val="110000"/>
              </a:lnSpc>
            </a:pPr>
            <a:r>
              <a:rPr lang="nb-NO" sz="1800" kern="0" dirty="0"/>
              <a:t>Kundesenter</a:t>
            </a:r>
          </a:p>
          <a:p>
            <a:pPr>
              <a:lnSpc>
                <a:spcPct val="110000"/>
              </a:lnSpc>
            </a:pPr>
            <a:r>
              <a:rPr lang="nb-NO" sz="1800" kern="0" dirty="0"/>
              <a:t>Controller</a:t>
            </a:r>
          </a:p>
          <a:p>
            <a:pPr>
              <a:lnSpc>
                <a:spcPct val="110000"/>
              </a:lnSpc>
            </a:pPr>
            <a:r>
              <a:rPr lang="nb-NO" sz="1800" kern="0" dirty="0"/>
              <a:t>Logistikk</a:t>
            </a:r>
          </a:p>
          <a:p>
            <a:pPr marL="457200" lvl="1" indent="0">
              <a:lnSpc>
                <a:spcPct val="90000"/>
              </a:lnSpc>
              <a:buFont typeface="Wingdings" pitchFamily="2" charset="2"/>
              <a:buNone/>
            </a:pPr>
            <a:endParaRPr lang="nb-NO" sz="1300" kern="0" dirty="0"/>
          </a:p>
        </p:txBody>
      </p:sp>
    </p:spTree>
    <p:extLst>
      <p:ext uri="{BB962C8B-B14F-4D97-AF65-F5344CB8AC3E}">
        <p14:creationId xmlns:p14="http://schemas.microsoft.com/office/powerpoint/2010/main" val="193560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bstract line art skyscrapers">
            <a:extLst>
              <a:ext uri="{FF2B5EF4-FFF2-40B4-BE49-F238E27FC236}">
                <a16:creationId xmlns:a16="http://schemas.microsoft.com/office/drawing/2014/main" id="{6DBEEF76-71BE-A56E-19D2-AD292AB61E5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9720" y="705445"/>
            <a:ext cx="9144000" cy="6152555"/>
          </a:xfrm>
          <a:prstGeom prst="rect">
            <a:avLst/>
          </a:prstGeom>
        </p:spPr>
      </p:pic>
      <p:sp>
        <p:nvSpPr>
          <p:cNvPr id="2" name="Title 1">
            <a:extLst>
              <a:ext uri="{FF2B5EF4-FFF2-40B4-BE49-F238E27FC236}">
                <a16:creationId xmlns:a16="http://schemas.microsoft.com/office/drawing/2014/main" id="{2714D676-CCB0-9565-7D92-DFC1F5E4AEF3}"/>
              </a:ext>
            </a:extLst>
          </p:cNvPr>
          <p:cNvSpPr>
            <a:spLocks noGrp="1"/>
          </p:cNvSpPr>
          <p:nvPr>
            <p:ph type="title"/>
          </p:nvPr>
        </p:nvSpPr>
        <p:spPr/>
        <p:txBody>
          <a:bodyPr/>
          <a:lstStyle/>
          <a:p>
            <a:r>
              <a:rPr lang="nb-NO" sz="2400" b="1" dirty="0"/>
              <a:t>Økonomisk status		</a:t>
            </a:r>
          </a:p>
        </p:txBody>
      </p:sp>
      <p:sp>
        <p:nvSpPr>
          <p:cNvPr id="3" name="Content Placeholder 2">
            <a:extLst>
              <a:ext uri="{FF2B5EF4-FFF2-40B4-BE49-F238E27FC236}">
                <a16:creationId xmlns:a16="http://schemas.microsoft.com/office/drawing/2014/main" id="{DE986335-24FD-4DC2-9EE5-F27977908C3F}"/>
              </a:ext>
            </a:extLst>
          </p:cNvPr>
          <p:cNvSpPr>
            <a:spLocks noGrp="1"/>
          </p:cNvSpPr>
          <p:nvPr>
            <p:ph idx="1"/>
          </p:nvPr>
        </p:nvSpPr>
        <p:spPr/>
        <p:txBody>
          <a:bodyPr/>
          <a:lstStyle/>
          <a:p>
            <a:pPr marL="0" marR="0" lvl="0" indent="0" defTabSz="914400" eaLnBrk="1" latinLnBrk="0" hangingPunct="1">
              <a:lnSpc>
                <a:spcPct val="100000"/>
              </a:lnSpc>
              <a:spcBef>
                <a:spcPct val="0"/>
              </a:spcBef>
              <a:buClrTx/>
              <a:buSzTx/>
              <a:buFontTx/>
              <a:buNone/>
              <a:tabLst/>
              <a:defRPr/>
            </a:pPr>
            <a:r>
              <a:rPr lang="nb-NO" sz="1300" kern="1200" dirty="0">
                <a:latin typeface="Arial" charset="0"/>
              </a:rPr>
              <a:t>Inntektene i NfN er årskontingenten, innbetalt av nettverkets medlemmer. NfN-nettverket drives fortsatt etter en «dugnadsbasert» selvkost-modell, med målsetting om å holde kostnadene lavest mulig. Nettverksmøter og andre møter ble i driftsåret 2024, gjennomført i hovedsak som digitale møter. Alle møter, også de fysiske møtene, ble gjennomført med støtte fra medlemsbedriftene, uten kostnader for deltakerne på møtene.</a:t>
            </a:r>
            <a:br>
              <a:rPr lang="nb-NO" sz="1300" kern="1200" dirty="0">
                <a:latin typeface="Arial" charset="0"/>
              </a:rPr>
            </a:br>
            <a:endParaRPr lang="nb-NO" sz="1300" kern="1200" dirty="0">
              <a:latin typeface="Arial" charset="0"/>
            </a:endParaRPr>
          </a:p>
          <a:p>
            <a:pPr marL="0" marR="0" lvl="0" indent="0" defTabSz="914400" eaLnBrk="1" latinLnBrk="0" hangingPunct="1">
              <a:lnSpc>
                <a:spcPct val="100000"/>
              </a:lnSpc>
              <a:spcBef>
                <a:spcPct val="0"/>
              </a:spcBef>
              <a:buClrTx/>
              <a:buSzTx/>
              <a:buFontTx/>
              <a:buNone/>
              <a:tabLst/>
              <a:defRPr/>
            </a:pPr>
            <a:r>
              <a:rPr lang="nb-NO" sz="1300" kern="1200" dirty="0">
                <a:latin typeface="Arial" charset="0"/>
              </a:rPr>
              <a:t>Budsjettet for inneværende driftsperiode ble besluttet på Årsmøtet 2024. Økonomien har vært styrt etter dette og innenfor en nøktern drift, for å sikre nødvendige midler til framtidig utvikling og nødvendige investeringer.</a:t>
            </a:r>
          </a:p>
          <a:p>
            <a:pPr marL="0" marR="0" lvl="0" indent="0" defTabSz="914400" eaLnBrk="1" latinLnBrk="0" hangingPunct="1">
              <a:lnSpc>
                <a:spcPct val="100000"/>
              </a:lnSpc>
              <a:spcBef>
                <a:spcPct val="0"/>
              </a:spcBef>
              <a:buClrTx/>
              <a:buSzTx/>
              <a:buFontTx/>
              <a:buNone/>
              <a:tabLst/>
              <a:defRPr/>
            </a:pPr>
            <a:endParaRPr lang="nb-NO" sz="1300" kern="1200" dirty="0">
              <a:latin typeface="Arial" charset="0"/>
            </a:endParaRPr>
          </a:p>
          <a:p>
            <a:pPr marL="0" marR="0" lvl="0" indent="0" defTabSz="914400" eaLnBrk="1" latinLnBrk="0" hangingPunct="1">
              <a:lnSpc>
                <a:spcPct val="100000"/>
              </a:lnSpc>
              <a:spcBef>
                <a:spcPct val="0"/>
              </a:spcBef>
              <a:buClrTx/>
              <a:buSzTx/>
              <a:buFontTx/>
              <a:buNone/>
              <a:tabLst/>
              <a:defRPr/>
            </a:pPr>
            <a:r>
              <a:rPr lang="nb-NO" sz="1300" kern="1200" dirty="0">
                <a:latin typeface="Arial" charset="0"/>
              </a:rPr>
              <a:t>Alle kostnader knyttet til nettverkets daglige drift og utvikling, er basert på avtaler. Styrets medlemmer er ikke lønnet. Styrets innsats og innsatsen fra valgkomite, revisor og dels også administrasjonen, preges av frivillighet og «subsidierte» satser.</a:t>
            </a:r>
          </a:p>
          <a:p>
            <a:pPr marL="0" marR="0" lvl="0" indent="0" defTabSz="914400" eaLnBrk="1" latinLnBrk="0" hangingPunct="1">
              <a:lnSpc>
                <a:spcPct val="100000"/>
              </a:lnSpc>
              <a:spcBef>
                <a:spcPct val="0"/>
              </a:spcBef>
              <a:buClrTx/>
              <a:buSzTx/>
              <a:buFontTx/>
              <a:buNone/>
              <a:tabLst/>
              <a:defRPr/>
            </a:pPr>
            <a:endParaRPr lang="nb-NO" sz="1300" kern="1200" dirty="0">
              <a:latin typeface="Arial" charset="0"/>
            </a:endParaRPr>
          </a:p>
          <a:p>
            <a:pPr marL="0" marR="0" lvl="0" indent="0" defTabSz="914400" eaLnBrk="1" latinLnBrk="0" hangingPunct="1">
              <a:lnSpc>
                <a:spcPct val="100000"/>
              </a:lnSpc>
              <a:spcBef>
                <a:spcPct val="0"/>
              </a:spcBef>
              <a:buClrTx/>
              <a:buSzTx/>
              <a:buFontTx/>
              <a:buNone/>
              <a:tabLst/>
              <a:defRPr/>
            </a:pPr>
            <a:r>
              <a:rPr lang="nb-NO" sz="1300" kern="1200" dirty="0">
                <a:latin typeface="Arial" charset="0"/>
              </a:rPr>
              <a:t>Driften gjennom inneværende periode viser et positivt resultat på ca. 9.000 kr, en forbedring på ca. 206.000 kr mot vedtatt budsjett på -197.000 kr. </a:t>
            </a:r>
          </a:p>
          <a:p>
            <a:pPr marL="0" marR="0" lvl="0" indent="0" defTabSz="914400" eaLnBrk="1" latinLnBrk="0" hangingPunct="1">
              <a:lnSpc>
                <a:spcPct val="100000"/>
              </a:lnSpc>
              <a:spcBef>
                <a:spcPct val="0"/>
              </a:spcBef>
              <a:buClrTx/>
              <a:buSzTx/>
              <a:buFontTx/>
              <a:buNone/>
              <a:tabLst/>
              <a:defRPr/>
            </a:pPr>
            <a:endParaRPr lang="nb-NO" sz="1300" kern="1200" dirty="0">
              <a:latin typeface="Arial" charset="0"/>
            </a:endParaRPr>
          </a:p>
          <a:p>
            <a:pPr marL="0" marR="0" lvl="0" indent="0" defTabSz="914400" eaLnBrk="1" latinLnBrk="0" hangingPunct="1">
              <a:lnSpc>
                <a:spcPct val="100000"/>
              </a:lnSpc>
              <a:spcBef>
                <a:spcPct val="0"/>
              </a:spcBef>
              <a:buClrTx/>
              <a:buSzTx/>
              <a:buFontTx/>
              <a:buNone/>
              <a:tabLst/>
              <a:defRPr/>
            </a:pPr>
            <a:r>
              <a:rPr lang="nb-NO" sz="1300" kern="1200" dirty="0">
                <a:latin typeface="Arial" charset="0"/>
              </a:rPr>
              <a:t>Nettverkets økonomi anses som akseptabel, hensyntatt egenkapitalen.</a:t>
            </a:r>
            <a:br>
              <a:rPr lang="nb-NO" sz="1300" kern="1200" dirty="0">
                <a:latin typeface="Arial" charset="0"/>
              </a:rPr>
            </a:br>
            <a:endParaRPr lang="nb-NO" sz="1300" kern="1200" dirty="0">
              <a:latin typeface="Arial" charset="0"/>
            </a:endParaRPr>
          </a:p>
          <a:p>
            <a:pPr marL="0" marR="0" lvl="0" indent="0" defTabSz="914400" eaLnBrk="1" latinLnBrk="0" hangingPunct="1">
              <a:lnSpc>
                <a:spcPct val="100000"/>
              </a:lnSpc>
              <a:spcBef>
                <a:spcPct val="0"/>
              </a:spcBef>
              <a:buClrTx/>
              <a:buSzTx/>
              <a:buFontTx/>
              <a:buNone/>
              <a:tabLst/>
              <a:defRPr/>
            </a:pPr>
            <a:r>
              <a:rPr lang="nb-NO" sz="1300" kern="1200" dirty="0">
                <a:latin typeface="Arial" charset="0"/>
              </a:rPr>
              <a:t>Se forøvrig egen behandling av regnskapet for 2024 i Sak 5.25 Regnskap 2024, på Årsmøtet 2025.</a:t>
            </a:r>
          </a:p>
        </p:txBody>
      </p:sp>
      <p:sp>
        <p:nvSpPr>
          <p:cNvPr id="5" name="Footer Placeholder 4">
            <a:extLst>
              <a:ext uri="{FF2B5EF4-FFF2-40B4-BE49-F238E27FC236}">
                <a16:creationId xmlns:a16="http://schemas.microsoft.com/office/drawing/2014/main" id="{E03A4909-E368-1093-8F75-8179023C0065}"/>
              </a:ext>
            </a:extLst>
          </p:cNvPr>
          <p:cNvSpPr>
            <a:spLocks noGrp="1"/>
          </p:cNvSpPr>
          <p:nvPr>
            <p:ph type="ftr" sz="quarter" idx="10"/>
          </p:nvPr>
        </p:nvSpPr>
        <p:spPr/>
        <p:txBody>
          <a:bodyPr/>
          <a:lstStyle/>
          <a:p>
            <a:pPr>
              <a:defRPr/>
            </a:pPr>
            <a:r>
              <a:rPr lang="nb-NO"/>
              <a:t>NfN - NORSK NETTVERK FOR NÆRINGSEIENDOM</a:t>
            </a:r>
            <a:r>
              <a:rPr lang="nb-NO" b="0">
                <a:solidFill>
                  <a:schemeClr val="accent1"/>
                </a:solidFill>
              </a:rPr>
              <a:t> </a:t>
            </a:r>
            <a:r>
              <a:rPr lang="nb-NO"/>
              <a:t>Norwegian Facility Management Network</a:t>
            </a:r>
            <a:endParaRPr lang="en-US" dirty="0"/>
          </a:p>
        </p:txBody>
      </p:sp>
      <p:sp>
        <p:nvSpPr>
          <p:cNvPr id="6" name="Slide Number Placeholder 5">
            <a:extLst>
              <a:ext uri="{FF2B5EF4-FFF2-40B4-BE49-F238E27FC236}">
                <a16:creationId xmlns:a16="http://schemas.microsoft.com/office/drawing/2014/main" id="{6DDAD1A7-3764-B636-E5E2-E2B9ED7A07F6}"/>
              </a:ext>
            </a:extLst>
          </p:cNvPr>
          <p:cNvSpPr>
            <a:spLocks noGrp="1"/>
          </p:cNvSpPr>
          <p:nvPr>
            <p:ph type="sldNum" sz="quarter" idx="11"/>
          </p:nvPr>
        </p:nvSpPr>
        <p:spPr/>
        <p:txBody>
          <a:bodyPr/>
          <a:lstStyle/>
          <a:p>
            <a:pPr>
              <a:defRPr/>
            </a:pPr>
            <a:fld id="{F0BA6984-9ACB-4E76-B1C8-DF4CEFE456E6}" type="slidenum">
              <a:rPr lang="en-US" smtClean="0"/>
              <a:pPr>
                <a:defRPr/>
              </a:pPr>
              <a:t>9</a:t>
            </a:fld>
            <a:endParaRPr lang="en-US"/>
          </a:p>
        </p:txBody>
      </p:sp>
    </p:spTree>
    <p:extLst>
      <p:ext uri="{BB962C8B-B14F-4D97-AF65-F5344CB8AC3E}">
        <p14:creationId xmlns:p14="http://schemas.microsoft.com/office/powerpoint/2010/main" val="3983180242"/>
      </p:ext>
    </p:extLst>
  </p:cSld>
  <p:clrMapOvr>
    <a:masterClrMapping/>
  </p:clrMapOvr>
</p:sld>
</file>

<file path=ppt/theme/theme1.xml><?xml version="1.0" encoding="utf-8"?>
<a:theme xmlns:a="http://schemas.openxmlformats.org/drawingml/2006/main" name="Egendefinert utforming">
  <a:themeElements>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endefinert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gendefinert utforming">
  <a:themeElements>
    <a:clrScheme name="1_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Egendefinert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ksel">
  <a:themeElements>
    <a:clrScheme name="Egendefinert 1">
      <a:dk1>
        <a:srgbClr val="000000"/>
      </a:dk1>
      <a:lt1>
        <a:srgbClr val="FFFFFF"/>
      </a:lt1>
      <a:dk2>
        <a:srgbClr val="000000"/>
      </a:dk2>
      <a:lt2>
        <a:srgbClr val="00007D"/>
      </a:lt2>
      <a:accent1>
        <a:srgbClr val="A8FFC8"/>
      </a:accent1>
      <a:accent2>
        <a:srgbClr val="9999CC"/>
      </a:accent2>
      <a:accent3>
        <a:srgbClr val="FFFFFF"/>
      </a:accent3>
      <a:accent4>
        <a:srgbClr val="FAAC00"/>
      </a:accent4>
      <a:accent5>
        <a:srgbClr val="FFF29F"/>
      </a:accent5>
      <a:accent6>
        <a:srgbClr val="B97FB6"/>
      </a:accent6>
      <a:hlink>
        <a:srgbClr val="666699"/>
      </a:hlink>
      <a:folHlink>
        <a:srgbClr val="CCCCE6"/>
      </a:folHlink>
    </a:clrScheme>
    <a:fontScheme name="Piks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9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0000FF"/>
      </a:accent3>
      <a:accent4>
        <a:srgbClr val="8B8A8D"/>
      </a:accent4>
      <a:accent5>
        <a:srgbClr val="C9C7C7"/>
      </a:accent5>
      <a:accent6>
        <a:srgbClr val="E6E4E3"/>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e52308-e94d-442a-aa4e-c7c2097167bf" xsi:nil="true"/>
    <lcf76f155ced4ddcb4097134ff3c332f xmlns="2d0b55a6-7071-4f8e-a5d3-b60c1c7854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90079170938D84DBFA2C1B251CD1C8A" ma:contentTypeVersion="15" ma:contentTypeDescription="Opprett et nytt dokument." ma:contentTypeScope="" ma:versionID="bae0bc1238d7d2e78f4c1c09b682fb20">
  <xsd:schema xmlns:xsd="http://www.w3.org/2001/XMLSchema" xmlns:xs="http://www.w3.org/2001/XMLSchema" xmlns:p="http://schemas.microsoft.com/office/2006/metadata/properties" xmlns:ns2="2d0b55a6-7071-4f8e-a5d3-b60c1c7854c3" xmlns:ns3="0de52308-e94d-442a-aa4e-c7c2097167bf" targetNamespace="http://schemas.microsoft.com/office/2006/metadata/properties" ma:root="true" ma:fieldsID="de6001deab673653d5db1240cb8dbc21" ns2:_="" ns3:_="">
    <xsd:import namespace="2d0b55a6-7071-4f8e-a5d3-b60c1c7854c3"/>
    <xsd:import namespace="0de52308-e94d-442a-aa4e-c7c2097167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b55a6-7071-4f8e-a5d3-b60c1c78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cad10f3f-49cb-4079-8b26-3f4f8f79d80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e52308-e94d-442a-aa4e-c7c2097167b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091b2e9-7ec3-44fa-bd8c-2ea2bccdc0ee}" ma:internalName="TaxCatchAll" ma:showField="CatchAllData" ma:web="0de52308-e94d-442a-aa4e-c7c2097167b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8427F-9557-4373-88F3-52AE4BF969A1}">
  <ds:schemaRefs>
    <ds:schemaRef ds:uri="0de52308-e94d-442a-aa4e-c7c2097167bf"/>
    <ds:schemaRef ds:uri="2d0b55a6-7071-4f8e-a5d3-b60c1c7854c3"/>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7F1159AC-C7A5-408F-B32E-AE8288A613DF}">
  <ds:schemaRefs>
    <ds:schemaRef ds:uri="0de52308-e94d-442a-aa4e-c7c2097167bf"/>
    <ds:schemaRef ds:uri="2d0b55a6-7071-4f8e-a5d3-b60c1c7854c3"/>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B3EC2A-D253-4DB8-9AC8-788F1E917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5700</TotalTime>
  <Words>1780</Words>
  <Application>Microsoft Office PowerPoint</Application>
  <PresentationFormat>On-screen Show (4:3)</PresentationFormat>
  <Paragraphs>409</Paragraphs>
  <Slides>17</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ＭＳ Ｐゴシック</vt:lpstr>
      <vt:lpstr>Aptos</vt:lpstr>
      <vt:lpstr>Aptos Light</vt:lpstr>
      <vt:lpstr>Arial</vt:lpstr>
      <vt:lpstr>Arial Black</vt:lpstr>
      <vt:lpstr>Calibri</vt:lpstr>
      <vt:lpstr>Times New Roman</vt:lpstr>
      <vt:lpstr>Wingdings</vt:lpstr>
      <vt:lpstr>Egendefinert utforming</vt:lpstr>
      <vt:lpstr>1_Egendefinert utforming</vt:lpstr>
      <vt:lpstr>Piksel</vt:lpstr>
      <vt:lpstr>16_9_Nordea</vt:lpstr>
      <vt:lpstr>NfN  Norwegian Facility Management Network</vt:lpstr>
      <vt:lpstr>Innhold</vt:lpstr>
      <vt:lpstr>NfN – Norges største nettverk for Facility Management</vt:lpstr>
      <vt:lpstr>Styret</vt:lpstr>
      <vt:lpstr>Administrasjonen</vt:lpstr>
      <vt:lpstr>Valgkomité og revisor</vt:lpstr>
      <vt:lpstr>Nettverksmøtene i 2024</vt:lpstr>
      <vt:lpstr>NfN Sykehus – Faggrupper i 2024 </vt:lpstr>
      <vt:lpstr>Økonomisk status  </vt:lpstr>
      <vt:lpstr>Vedlegg</vt:lpstr>
      <vt:lpstr>NfN nettverket for Workplace Management</vt:lpstr>
      <vt:lpstr>NfN nettverket for Renhold </vt:lpstr>
      <vt:lpstr>NfN nettverket for Bespisning    </vt:lpstr>
      <vt:lpstr>NfN nettverket for Drift, Vedlikehold og Energiledelse  </vt:lpstr>
      <vt:lpstr>NfN nettverket for Proptech og FM-systemer   </vt:lpstr>
      <vt:lpstr>NfN nettverket for Bærekraft  </vt:lpstr>
      <vt:lpstr>NfNs Programkomiteer i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NfN – Norsk nettverk for Næringseiendom  Norwegian Real Estate and Facility Management Network</dc:title>
  <dc:creator>Henning Verløy</dc:creator>
  <cp:lastModifiedBy>Skreosen, Line Bøe</cp:lastModifiedBy>
  <cp:revision>268</cp:revision>
  <dcterms:created xsi:type="dcterms:W3CDTF">2020-01-05T19:53:32Z</dcterms:created>
  <dcterms:modified xsi:type="dcterms:W3CDTF">2025-03-05T12:39:54Z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0x010100590079170938D84DBFA2C1B251CD1C8A</vt:lpwstr>
  </property>
  <property fmtid="{D5CDD505-2E9C-101B-9397-08002B2CF9AE}" pid="3" name="MediaServiceImageTags">
    <vt:lpwstr/>
  </property>
</Properties>
</file>